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4" r:id="rId1"/>
  </p:sldMasterIdLst>
  <p:notesMasterIdLst>
    <p:notesMasterId r:id="rId25"/>
  </p:notesMasterIdLst>
  <p:sldIdLst>
    <p:sldId id="257" r:id="rId2"/>
    <p:sldId id="259" r:id="rId3"/>
    <p:sldId id="260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embeddedFontLst>
    <p:embeddedFont>
      <p:font typeface="Book Antiqua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Lucida Calligraphy" pitchFamily="66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ED4"/>
    <a:srgbClr val="003300"/>
    <a:srgbClr val="660033"/>
    <a:srgbClr val="FF9999"/>
    <a:srgbClr val="FF99FF"/>
    <a:srgbClr val="E6BE8A"/>
    <a:srgbClr val="CC9900"/>
    <a:srgbClr val="CC3300"/>
    <a:srgbClr val="0066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88921" autoAdjust="0"/>
  </p:normalViewPr>
  <p:slideViewPr>
    <p:cSldViewPr>
      <p:cViewPr>
        <p:scale>
          <a:sx n="70" d="100"/>
          <a:sy n="70" d="100"/>
        </p:scale>
        <p:origin x="-2094" y="-942"/>
      </p:cViewPr>
      <p:guideLst>
        <p:guide orient="horz" pos="37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t&amp;rct=j&amp;q=&amp;esrc=s&amp;source=web&amp;cd=9&amp;ved=0CHkQFjAI&amp;url=http://www.csus.edu/indiv/c/craftg/LIBA200B/Boccaccio.doc&amp;ei=Va7PUM_UDcjCrQHC3IGADQ&amp;usg=AFQjCNGtmI9MNtRYdBxijtSOJlBABVaRhg&amp;sig2=pUEkF1Tsonq_NRT04GfJjg&amp;bvm=bv.1355325884,d.aWM" TargetMode="External"/><Relationship Id="rId2" Type="http://schemas.openxmlformats.org/officeDocument/2006/relationships/hyperlink" Target="http://dante.ilt.columbia.edu/" TargetMode="External"/><Relationship Id="rId1" Type="http://schemas.openxmlformats.org/officeDocument/2006/relationships/hyperlink" Target="http://petrarch.petersadlon.com/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hyperlink" Target="http://www.3pipe.net/2010/03/donatellos-david-how-to-banish-dark.htm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en.wikipedia.org/wiki/Contrapposto" TargetMode="External"/><Relationship Id="rId1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www.google.com/url?sa=t&amp;rct=j&amp;q=&amp;esrc=s&amp;source=web&amp;cd=9&amp;ved=0CHkQFjAI&amp;url=http://www.csus.edu/indiv/c/craftg/LIBA200B/Boccaccio.doc&amp;ei=Va7PUM_UDcjCrQHC3IGADQ&amp;usg=AFQjCNGtmI9MNtRYdBxijtSOJlBABVaRhg&amp;sig2=pUEkF1Tsonq_NRT04GfJjg&amp;bvm=bv.1355325884,d.aWM" TargetMode="External"/><Relationship Id="rId1" Type="http://schemas.openxmlformats.org/officeDocument/2006/relationships/image" Target="../media/image10.jpeg"/><Relationship Id="rId6" Type="http://schemas.openxmlformats.org/officeDocument/2006/relationships/hyperlink" Target="http://dante.ilt.columbia.edu/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://petrarch.petersadlon.com/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07/relationships/hdphoto" Target="../media/hdphoto5.wdp"/><Relationship Id="rId1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hyperlink" Target="http://www.3pipe.net/2010/03/donatellos-david-how-to-banish-dark.html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hyperlink" Target="http://en.wikipedia.org/wiki/Contrapposto" TargetMode="External"/><Relationship Id="rId4" Type="http://schemas.openxmlformats.org/officeDocument/2006/relationships/image" Target="../media/image34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3CFCE-FBA7-45D7-9AA4-D669A2025F6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65EE4D-DEEA-4A95-9ABC-FBD6620A8B0D}">
      <dgm:prSet phldrT="[Text]"/>
      <dgm:spPr/>
      <dgm:t>
        <a:bodyPr/>
        <a:lstStyle/>
        <a:p>
          <a:r>
            <a:rPr lang="en-US" dirty="0" smtClean="0"/>
            <a:t>Wealth</a:t>
          </a:r>
          <a:endParaRPr lang="en-US" dirty="0"/>
        </a:p>
      </dgm:t>
    </dgm:pt>
    <dgm:pt modelId="{E05C607C-B597-4941-B85F-044A81D98836}" type="parTrans" cxnId="{8510CBA5-9760-4F7E-8D2F-E75FBCB3B7EA}">
      <dgm:prSet/>
      <dgm:spPr/>
      <dgm:t>
        <a:bodyPr/>
        <a:lstStyle/>
        <a:p>
          <a:endParaRPr lang="en-US"/>
        </a:p>
      </dgm:t>
    </dgm:pt>
    <dgm:pt modelId="{2742A6D4-8F10-4EE0-B2DD-2B9469A51F19}" type="sibTrans" cxnId="{8510CBA5-9760-4F7E-8D2F-E75FBCB3B7EA}">
      <dgm:prSet/>
      <dgm:spPr/>
      <dgm:t>
        <a:bodyPr/>
        <a:lstStyle/>
        <a:p>
          <a:endParaRPr lang="en-US"/>
        </a:p>
      </dgm:t>
    </dgm:pt>
    <dgm:pt modelId="{3984DA05-B62C-46CE-A7B5-5B0535A9B6D4}">
      <dgm:prSet phldrT="[Text]"/>
      <dgm:spPr/>
      <dgm:t>
        <a:bodyPr/>
        <a:lstStyle/>
        <a:p>
          <a:r>
            <a:rPr lang="en-US" dirty="0" smtClean="0"/>
            <a:t>Merchants and bankers resided in Florence</a:t>
          </a:r>
          <a:endParaRPr lang="en-US" dirty="0"/>
        </a:p>
      </dgm:t>
    </dgm:pt>
    <dgm:pt modelId="{D872A169-C7D3-445E-B81E-94D3DACD1831}" type="parTrans" cxnId="{845EEFAA-07EB-40DB-961A-67CCBD582F18}">
      <dgm:prSet/>
      <dgm:spPr/>
      <dgm:t>
        <a:bodyPr/>
        <a:lstStyle/>
        <a:p>
          <a:endParaRPr lang="en-US"/>
        </a:p>
      </dgm:t>
    </dgm:pt>
    <dgm:pt modelId="{A8D18A25-C1C4-4239-8DA6-88189AF75BE2}" type="sibTrans" cxnId="{845EEFAA-07EB-40DB-961A-67CCBD582F18}">
      <dgm:prSet/>
      <dgm:spPr/>
      <dgm:t>
        <a:bodyPr/>
        <a:lstStyle/>
        <a:p>
          <a:endParaRPr lang="en-US"/>
        </a:p>
      </dgm:t>
    </dgm:pt>
    <dgm:pt modelId="{0A44033D-35C4-426A-8869-ECC55D14DAA2}">
      <dgm:prSet phldrT="[Text]"/>
      <dgm:spPr/>
      <dgm:t>
        <a:bodyPr/>
        <a:lstStyle/>
        <a:p>
          <a:r>
            <a:rPr lang="en-US" dirty="0" smtClean="0"/>
            <a:t>Patronage</a:t>
          </a:r>
          <a:endParaRPr lang="en-US" dirty="0"/>
        </a:p>
      </dgm:t>
    </dgm:pt>
    <dgm:pt modelId="{B7C47AC6-458A-492A-976E-CA7A0A53D063}" type="parTrans" cxnId="{BE450123-700F-421B-A4D0-5D37E3307922}">
      <dgm:prSet/>
      <dgm:spPr/>
      <dgm:t>
        <a:bodyPr/>
        <a:lstStyle/>
        <a:p>
          <a:endParaRPr lang="en-US"/>
        </a:p>
      </dgm:t>
    </dgm:pt>
    <dgm:pt modelId="{8D2960ED-ACD3-4223-9AB1-051CDC55C85B}" type="sibTrans" cxnId="{BE450123-700F-421B-A4D0-5D37E3307922}">
      <dgm:prSet/>
      <dgm:spPr/>
      <dgm:t>
        <a:bodyPr/>
        <a:lstStyle/>
        <a:p>
          <a:endParaRPr lang="en-US"/>
        </a:p>
      </dgm:t>
    </dgm:pt>
    <dgm:pt modelId="{73118E02-D1D3-44C6-9A5E-E07C18C643B7}">
      <dgm:prSet phldrT="[Text]"/>
      <dgm:spPr/>
      <dgm:t>
        <a:bodyPr/>
        <a:lstStyle/>
        <a:p>
          <a:r>
            <a:rPr lang="en-US" dirty="0" smtClean="0"/>
            <a:t>More wealth came a desire to enjoy pleasures of life!</a:t>
          </a:r>
          <a:endParaRPr lang="en-US" dirty="0"/>
        </a:p>
      </dgm:t>
    </dgm:pt>
    <dgm:pt modelId="{7EB68C46-6778-4896-9EE1-FC7496B84D51}" type="parTrans" cxnId="{2E83162A-51D5-44D2-8706-3B3C1169E9F3}">
      <dgm:prSet/>
      <dgm:spPr/>
      <dgm:t>
        <a:bodyPr/>
        <a:lstStyle/>
        <a:p>
          <a:endParaRPr lang="en-US"/>
        </a:p>
      </dgm:t>
    </dgm:pt>
    <dgm:pt modelId="{6579BC4D-C916-4771-917B-A5F4E82CD862}" type="sibTrans" cxnId="{2E83162A-51D5-44D2-8706-3B3C1169E9F3}">
      <dgm:prSet/>
      <dgm:spPr/>
      <dgm:t>
        <a:bodyPr/>
        <a:lstStyle/>
        <a:p>
          <a:endParaRPr lang="en-US"/>
        </a:p>
      </dgm:t>
    </dgm:pt>
    <dgm:pt modelId="{703B61C2-D59F-4F71-BB5A-ACE3CF24CF73}">
      <dgm:prSet phldrT="[Text]"/>
      <dgm:spPr/>
      <dgm:t>
        <a:bodyPr/>
        <a:lstStyle/>
        <a:p>
          <a:r>
            <a:rPr lang="en-US" dirty="0" smtClean="0"/>
            <a:t>Florentines were also proud of their government</a:t>
          </a:r>
          <a:endParaRPr lang="en-US" dirty="0"/>
        </a:p>
      </dgm:t>
    </dgm:pt>
    <dgm:pt modelId="{3FF31264-9A39-4CA9-89AC-5284804EA96A}" type="parTrans" cxnId="{237788ED-0057-46AD-88A8-C62C7C244040}">
      <dgm:prSet/>
      <dgm:spPr/>
      <dgm:t>
        <a:bodyPr/>
        <a:lstStyle/>
        <a:p>
          <a:endParaRPr lang="en-US"/>
        </a:p>
      </dgm:t>
    </dgm:pt>
    <dgm:pt modelId="{7B57C75B-E076-4FF9-91B1-494D3D574A1D}" type="sibTrans" cxnId="{237788ED-0057-46AD-88A8-C62C7C244040}">
      <dgm:prSet/>
      <dgm:spPr/>
      <dgm:t>
        <a:bodyPr/>
        <a:lstStyle/>
        <a:p>
          <a:endParaRPr lang="en-US"/>
        </a:p>
      </dgm:t>
    </dgm:pt>
    <dgm:pt modelId="{00CE93EF-3C01-4A1B-8866-14DE45288BBD}">
      <dgm:prSet phldrT="[Text]"/>
      <dgm:spPr/>
      <dgm:t>
        <a:bodyPr/>
        <a:lstStyle/>
        <a:p>
          <a:r>
            <a:rPr lang="en-US" dirty="0" smtClean="0"/>
            <a:t>A republic is, after all, a place that respects the opinions of individuals, </a:t>
          </a:r>
          <a:endParaRPr lang="en-US" dirty="0"/>
        </a:p>
      </dgm:t>
    </dgm:pt>
    <dgm:pt modelId="{8923D577-40C9-4BBC-BD42-7FD6D31E25B6}" type="parTrans" cxnId="{A024A80A-DE1A-48AB-963C-B427BEBABCB8}">
      <dgm:prSet/>
      <dgm:spPr/>
      <dgm:t>
        <a:bodyPr/>
        <a:lstStyle/>
        <a:p>
          <a:endParaRPr lang="en-US"/>
        </a:p>
      </dgm:t>
    </dgm:pt>
    <dgm:pt modelId="{3C068AE8-A39A-4ED2-82C2-AB5109D3552C}" type="sibTrans" cxnId="{A024A80A-DE1A-48AB-963C-B427BEBABCB8}">
      <dgm:prSet/>
      <dgm:spPr/>
      <dgm:t>
        <a:bodyPr/>
        <a:lstStyle/>
        <a:p>
          <a:endParaRPr lang="en-US"/>
        </a:p>
      </dgm:t>
    </dgm:pt>
    <dgm:pt modelId="{C19C17F9-D4CB-4B91-AD5D-ECE37C23B0CF}">
      <dgm:prSet phldrT="[Text]"/>
      <dgm:spPr/>
      <dgm:t>
        <a:bodyPr/>
        <a:lstStyle/>
        <a:p>
          <a:r>
            <a:rPr lang="en-US" dirty="0" smtClean="0"/>
            <a:t>Growing middle and upper class– wealth accumulated </a:t>
          </a:r>
          <a:endParaRPr lang="en-US" dirty="0"/>
        </a:p>
      </dgm:t>
    </dgm:pt>
    <dgm:pt modelId="{1DFE3D8D-2462-4DA3-B5D0-E36F6D20DA10}" type="parTrans" cxnId="{F7F16863-9B8A-4FE7-B549-D1CE725E9823}">
      <dgm:prSet/>
      <dgm:spPr/>
      <dgm:t>
        <a:bodyPr/>
        <a:lstStyle/>
        <a:p>
          <a:endParaRPr lang="en-US"/>
        </a:p>
      </dgm:t>
    </dgm:pt>
    <dgm:pt modelId="{F0F35D98-0361-448E-8340-642E7FA83ACC}" type="sibTrans" cxnId="{F7F16863-9B8A-4FE7-B549-D1CE725E9823}">
      <dgm:prSet/>
      <dgm:spPr/>
      <dgm:t>
        <a:bodyPr/>
        <a:lstStyle/>
        <a:p>
          <a:endParaRPr lang="en-US"/>
        </a:p>
      </dgm:t>
    </dgm:pt>
    <dgm:pt modelId="{1A7E037D-82E2-474D-BF08-6AD48DB0D78F}">
      <dgm:prSet phldrT="[Text]"/>
      <dgm:spPr/>
      <dgm:t>
        <a:bodyPr/>
        <a:lstStyle/>
        <a:p>
          <a:r>
            <a:rPr lang="en-US" dirty="0" smtClean="0"/>
            <a:t>Wealthy bankers (Medici Family) were able to finance and patronize the arts, providing employment for the famous painters, sculptors, and architects of the time</a:t>
          </a:r>
          <a:endParaRPr lang="en-US" dirty="0"/>
        </a:p>
      </dgm:t>
    </dgm:pt>
    <dgm:pt modelId="{2965A8D8-6290-458A-ABAB-9E2E0C8397E8}" type="parTrans" cxnId="{B9306545-B865-4945-9C28-5DCC72B19DEA}">
      <dgm:prSet/>
      <dgm:spPr/>
      <dgm:t>
        <a:bodyPr/>
        <a:lstStyle/>
        <a:p>
          <a:endParaRPr lang="en-US"/>
        </a:p>
      </dgm:t>
    </dgm:pt>
    <dgm:pt modelId="{1C2EF224-BD39-450C-9752-F455FB621FBB}" type="sibTrans" cxnId="{B9306545-B865-4945-9C28-5DCC72B19DEA}">
      <dgm:prSet/>
      <dgm:spPr/>
      <dgm:t>
        <a:bodyPr/>
        <a:lstStyle/>
        <a:p>
          <a:endParaRPr lang="en-US"/>
        </a:p>
      </dgm:t>
    </dgm:pt>
    <dgm:pt modelId="{1611A9BB-E5B6-4B58-B2BE-626957458B61}">
      <dgm:prSet phldrT="[Text]"/>
      <dgm:spPr/>
      <dgm:t>
        <a:bodyPr/>
        <a:lstStyle/>
        <a:p>
          <a:r>
            <a:rPr lang="en-US" dirty="0" smtClean="0"/>
            <a:t>Republic</a:t>
          </a:r>
          <a:endParaRPr lang="en-US" dirty="0"/>
        </a:p>
      </dgm:t>
    </dgm:pt>
    <dgm:pt modelId="{950E1AA9-7BF3-4D87-8EC0-77A5323AD5A7}" type="sibTrans" cxnId="{63B7074C-7ED4-41F7-AA2C-E737BA361920}">
      <dgm:prSet/>
      <dgm:spPr/>
      <dgm:t>
        <a:bodyPr/>
        <a:lstStyle/>
        <a:p>
          <a:endParaRPr lang="en-US"/>
        </a:p>
      </dgm:t>
    </dgm:pt>
    <dgm:pt modelId="{34B3F184-9EA3-4D6F-B309-05603777B8DA}" type="parTrans" cxnId="{63B7074C-7ED4-41F7-AA2C-E737BA361920}">
      <dgm:prSet/>
      <dgm:spPr/>
      <dgm:t>
        <a:bodyPr/>
        <a:lstStyle/>
        <a:p>
          <a:endParaRPr lang="en-US"/>
        </a:p>
      </dgm:t>
    </dgm:pt>
    <dgm:pt modelId="{85814947-4992-4AE2-8945-093A72380D33}">
      <dgm:prSet phldrT="[Text]"/>
      <dgm:spPr/>
      <dgm:t>
        <a:bodyPr/>
        <a:lstStyle/>
        <a:p>
          <a:r>
            <a:rPr lang="en-US" dirty="0" smtClean="0"/>
            <a:t>Florence became a rich city</a:t>
          </a:r>
          <a:endParaRPr lang="en-US" dirty="0"/>
        </a:p>
      </dgm:t>
    </dgm:pt>
    <dgm:pt modelId="{C7B1FECC-F40B-4C47-8F39-C50993CE2DC4}" type="parTrans" cxnId="{29890BA8-042E-4F3C-9772-B1C2A8B2DD9A}">
      <dgm:prSet/>
      <dgm:spPr/>
      <dgm:t>
        <a:bodyPr/>
        <a:lstStyle/>
        <a:p>
          <a:endParaRPr lang="en-US"/>
        </a:p>
      </dgm:t>
    </dgm:pt>
    <dgm:pt modelId="{53D9BF1E-B48C-48E1-94BC-16A28E863363}" type="sibTrans" cxnId="{29890BA8-042E-4F3C-9772-B1C2A8B2DD9A}">
      <dgm:prSet/>
      <dgm:spPr/>
      <dgm:t>
        <a:bodyPr/>
        <a:lstStyle/>
        <a:p>
          <a:endParaRPr lang="en-US"/>
        </a:p>
      </dgm:t>
    </dgm:pt>
    <dgm:pt modelId="{D2B9872D-A189-47C0-9830-3C63DE351EBF}">
      <dgm:prSet phldrT="[Text]"/>
      <dgm:spPr/>
      <dgm:t>
        <a:bodyPr/>
        <a:lstStyle/>
        <a:p>
          <a:r>
            <a:rPr lang="en-US" dirty="0" smtClean="0"/>
            <a:t>This individualism was an important part of the Humanism that thrived in Florence</a:t>
          </a:r>
          <a:endParaRPr lang="en-US" dirty="0"/>
        </a:p>
      </dgm:t>
    </dgm:pt>
    <dgm:pt modelId="{FFC17830-F823-4969-9BAB-A35984E8EB63}" type="parTrans" cxnId="{2DB64619-1483-4C38-A431-5B3DC614743C}">
      <dgm:prSet/>
      <dgm:spPr/>
      <dgm:t>
        <a:bodyPr/>
        <a:lstStyle/>
        <a:p>
          <a:endParaRPr lang="en-US"/>
        </a:p>
      </dgm:t>
    </dgm:pt>
    <dgm:pt modelId="{83308B7E-9195-42AC-B9FF-708A1E9AD3EE}" type="sibTrans" cxnId="{2DB64619-1483-4C38-A431-5B3DC614743C}">
      <dgm:prSet/>
      <dgm:spPr/>
      <dgm:t>
        <a:bodyPr/>
        <a:lstStyle/>
        <a:p>
          <a:endParaRPr lang="en-US"/>
        </a:p>
      </dgm:t>
    </dgm:pt>
    <dgm:pt modelId="{76C4BE9A-CC15-4886-92ED-234D4024DA72}" type="pres">
      <dgm:prSet presAssocID="{1CF3CFCE-FBA7-45D7-9AA4-D669A2025F6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6BA0A8-56DC-4329-90F7-E6FED0B333EC}" type="pres">
      <dgm:prSet presAssocID="{7865EE4D-DEEA-4A95-9ABC-FBD6620A8B0D}" presName="composite" presStyleCnt="0"/>
      <dgm:spPr/>
    </dgm:pt>
    <dgm:pt modelId="{CC554573-EB73-49AC-90D0-BCF889C218DC}" type="pres">
      <dgm:prSet presAssocID="{7865EE4D-DEEA-4A95-9ABC-FBD6620A8B0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E2630-BAD7-456D-8ADC-FF359F043BE3}" type="pres">
      <dgm:prSet presAssocID="{7865EE4D-DEEA-4A95-9ABC-FBD6620A8B0D}" presName="descendantText" presStyleLbl="alignAcc1" presStyleIdx="0" presStyleCnt="3" custLinFactNeighborX="1691" custLinFactNeighborY="7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9DDFD-D024-498F-AA9A-79D30C89A95B}" type="pres">
      <dgm:prSet presAssocID="{2742A6D4-8F10-4EE0-B2DD-2B9469A51F19}" presName="sp" presStyleCnt="0"/>
      <dgm:spPr/>
    </dgm:pt>
    <dgm:pt modelId="{8714CB1B-0348-44F4-82B9-FD15B9BB926C}" type="pres">
      <dgm:prSet presAssocID="{0A44033D-35C4-426A-8869-ECC55D14DAA2}" presName="composite" presStyleCnt="0"/>
      <dgm:spPr/>
    </dgm:pt>
    <dgm:pt modelId="{9DFBE12D-0EDA-4131-81DA-22AB4DA14804}" type="pres">
      <dgm:prSet presAssocID="{0A44033D-35C4-426A-8869-ECC55D14DAA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8BB68F-5FAB-4FFF-9D3D-1208999CAA45}" type="pres">
      <dgm:prSet presAssocID="{0A44033D-35C4-426A-8869-ECC55D14DAA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6E057-A319-4F6C-AFC4-4EB125389855}" type="pres">
      <dgm:prSet presAssocID="{8D2960ED-ACD3-4223-9AB1-051CDC55C85B}" presName="sp" presStyleCnt="0"/>
      <dgm:spPr/>
    </dgm:pt>
    <dgm:pt modelId="{4E7774BB-A965-4B07-A409-C388E1C74A87}" type="pres">
      <dgm:prSet presAssocID="{1611A9BB-E5B6-4B58-B2BE-626957458B61}" presName="composite" presStyleCnt="0"/>
      <dgm:spPr/>
    </dgm:pt>
    <dgm:pt modelId="{86F65834-9F63-418A-8481-EBA866BC0DEB}" type="pres">
      <dgm:prSet presAssocID="{1611A9BB-E5B6-4B58-B2BE-626957458B61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B4352-CD1A-4FD1-AD6A-DC51F8BC53DD}" type="pres">
      <dgm:prSet presAssocID="{1611A9BB-E5B6-4B58-B2BE-626957458B61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24A80A-DE1A-48AB-963C-B427BEBABCB8}" srcId="{1611A9BB-E5B6-4B58-B2BE-626957458B61}" destId="{00CE93EF-3C01-4A1B-8866-14DE45288BBD}" srcOrd="1" destOrd="0" parTransId="{8923D577-40C9-4BBC-BD42-7FD6D31E25B6}" sibTransId="{3C068AE8-A39A-4ED2-82C2-AB5109D3552C}"/>
    <dgm:cxn modelId="{845EEFAA-07EB-40DB-961A-67CCBD582F18}" srcId="{7865EE4D-DEEA-4A95-9ABC-FBD6620A8B0D}" destId="{3984DA05-B62C-46CE-A7B5-5B0535A9B6D4}" srcOrd="0" destOrd="0" parTransId="{D872A169-C7D3-445E-B81E-94D3DACD1831}" sibTransId="{A8D18A25-C1C4-4239-8DA6-88189AF75BE2}"/>
    <dgm:cxn modelId="{63B7074C-7ED4-41F7-AA2C-E737BA361920}" srcId="{1CF3CFCE-FBA7-45D7-9AA4-D669A2025F62}" destId="{1611A9BB-E5B6-4B58-B2BE-626957458B61}" srcOrd="2" destOrd="0" parTransId="{34B3F184-9EA3-4D6F-B309-05603777B8DA}" sibTransId="{950E1AA9-7BF3-4D87-8EC0-77A5323AD5A7}"/>
    <dgm:cxn modelId="{8510CBA5-9760-4F7E-8D2F-E75FBCB3B7EA}" srcId="{1CF3CFCE-FBA7-45D7-9AA4-D669A2025F62}" destId="{7865EE4D-DEEA-4A95-9ABC-FBD6620A8B0D}" srcOrd="0" destOrd="0" parTransId="{E05C607C-B597-4941-B85F-044A81D98836}" sibTransId="{2742A6D4-8F10-4EE0-B2DD-2B9469A51F19}"/>
    <dgm:cxn modelId="{3138FDA5-513B-4A2E-8B6A-33F9EE0178B2}" type="presOf" srcId="{7865EE4D-DEEA-4A95-9ABC-FBD6620A8B0D}" destId="{CC554573-EB73-49AC-90D0-BCF889C218DC}" srcOrd="0" destOrd="0" presId="urn:microsoft.com/office/officeart/2005/8/layout/chevron2"/>
    <dgm:cxn modelId="{D5AE8FE5-D6A3-4773-BDA7-44FF4280BC93}" type="presOf" srcId="{85814947-4992-4AE2-8945-093A72380D33}" destId="{D0EE2630-BAD7-456D-8ADC-FF359F043BE3}" srcOrd="0" destOrd="2" presId="urn:microsoft.com/office/officeart/2005/8/layout/chevron2"/>
    <dgm:cxn modelId="{B71C559D-0526-4BCF-8FF4-9D20BB34F152}" type="presOf" srcId="{73118E02-D1D3-44C6-9A5E-E07C18C643B7}" destId="{CB8BB68F-5FAB-4FFF-9D3D-1208999CAA45}" srcOrd="0" destOrd="0" presId="urn:microsoft.com/office/officeart/2005/8/layout/chevron2"/>
    <dgm:cxn modelId="{4B787745-DCC5-453F-8118-C8CBC4C30EF8}" type="presOf" srcId="{D2B9872D-A189-47C0-9830-3C63DE351EBF}" destId="{822B4352-CD1A-4FD1-AD6A-DC51F8BC53DD}" srcOrd="0" destOrd="2" presId="urn:microsoft.com/office/officeart/2005/8/layout/chevron2"/>
    <dgm:cxn modelId="{D75E54BF-8AE9-4649-8075-7E9EFC366234}" type="presOf" srcId="{0A44033D-35C4-426A-8869-ECC55D14DAA2}" destId="{9DFBE12D-0EDA-4131-81DA-22AB4DA14804}" srcOrd="0" destOrd="0" presId="urn:microsoft.com/office/officeart/2005/8/layout/chevron2"/>
    <dgm:cxn modelId="{04249CD8-44EF-4EB7-B50B-56D0BB046CE2}" type="presOf" srcId="{00CE93EF-3C01-4A1B-8866-14DE45288BBD}" destId="{822B4352-CD1A-4FD1-AD6A-DC51F8BC53DD}" srcOrd="0" destOrd="1" presId="urn:microsoft.com/office/officeart/2005/8/layout/chevron2"/>
    <dgm:cxn modelId="{4D67F8F3-87E3-44C9-91CF-A3A7E0A73724}" type="presOf" srcId="{1611A9BB-E5B6-4B58-B2BE-626957458B61}" destId="{86F65834-9F63-418A-8481-EBA866BC0DEB}" srcOrd="0" destOrd="0" presId="urn:microsoft.com/office/officeart/2005/8/layout/chevron2"/>
    <dgm:cxn modelId="{29890BA8-042E-4F3C-9772-B1C2A8B2DD9A}" srcId="{7865EE4D-DEEA-4A95-9ABC-FBD6620A8B0D}" destId="{85814947-4992-4AE2-8945-093A72380D33}" srcOrd="2" destOrd="0" parTransId="{C7B1FECC-F40B-4C47-8F39-C50993CE2DC4}" sibTransId="{53D9BF1E-B48C-48E1-94BC-16A28E863363}"/>
    <dgm:cxn modelId="{DE673DDC-09FB-48E6-89F1-8401A98121BA}" type="presOf" srcId="{1CF3CFCE-FBA7-45D7-9AA4-D669A2025F62}" destId="{76C4BE9A-CC15-4886-92ED-234D4024DA72}" srcOrd="0" destOrd="0" presId="urn:microsoft.com/office/officeart/2005/8/layout/chevron2"/>
    <dgm:cxn modelId="{2E83162A-51D5-44D2-8706-3B3C1169E9F3}" srcId="{0A44033D-35C4-426A-8869-ECC55D14DAA2}" destId="{73118E02-D1D3-44C6-9A5E-E07C18C643B7}" srcOrd="0" destOrd="0" parTransId="{7EB68C46-6778-4896-9EE1-FC7496B84D51}" sibTransId="{6579BC4D-C916-4771-917B-A5F4E82CD862}"/>
    <dgm:cxn modelId="{5BCCF680-565F-4A87-B24B-A05DF85D8CC6}" type="presOf" srcId="{3984DA05-B62C-46CE-A7B5-5B0535A9B6D4}" destId="{D0EE2630-BAD7-456D-8ADC-FF359F043BE3}" srcOrd="0" destOrd="0" presId="urn:microsoft.com/office/officeart/2005/8/layout/chevron2"/>
    <dgm:cxn modelId="{7D874877-647D-48D3-9D2A-D45D1ED37350}" type="presOf" srcId="{C19C17F9-D4CB-4B91-AD5D-ECE37C23B0CF}" destId="{D0EE2630-BAD7-456D-8ADC-FF359F043BE3}" srcOrd="0" destOrd="1" presId="urn:microsoft.com/office/officeart/2005/8/layout/chevron2"/>
    <dgm:cxn modelId="{237788ED-0057-46AD-88A8-C62C7C244040}" srcId="{1611A9BB-E5B6-4B58-B2BE-626957458B61}" destId="{703B61C2-D59F-4F71-BB5A-ACE3CF24CF73}" srcOrd="0" destOrd="0" parTransId="{3FF31264-9A39-4CA9-89AC-5284804EA96A}" sibTransId="{7B57C75B-E076-4FF9-91B1-494D3D574A1D}"/>
    <dgm:cxn modelId="{6F500D6F-20BB-4201-B67F-447E3C4943B1}" type="presOf" srcId="{703B61C2-D59F-4F71-BB5A-ACE3CF24CF73}" destId="{822B4352-CD1A-4FD1-AD6A-DC51F8BC53DD}" srcOrd="0" destOrd="0" presId="urn:microsoft.com/office/officeart/2005/8/layout/chevron2"/>
    <dgm:cxn modelId="{BE450123-700F-421B-A4D0-5D37E3307922}" srcId="{1CF3CFCE-FBA7-45D7-9AA4-D669A2025F62}" destId="{0A44033D-35C4-426A-8869-ECC55D14DAA2}" srcOrd="1" destOrd="0" parTransId="{B7C47AC6-458A-492A-976E-CA7A0A53D063}" sibTransId="{8D2960ED-ACD3-4223-9AB1-051CDC55C85B}"/>
    <dgm:cxn modelId="{F517CB1F-D708-4979-907A-79A88ED83010}" type="presOf" srcId="{1A7E037D-82E2-474D-BF08-6AD48DB0D78F}" destId="{CB8BB68F-5FAB-4FFF-9D3D-1208999CAA45}" srcOrd="0" destOrd="1" presId="urn:microsoft.com/office/officeart/2005/8/layout/chevron2"/>
    <dgm:cxn modelId="{2DB64619-1483-4C38-A431-5B3DC614743C}" srcId="{1611A9BB-E5B6-4B58-B2BE-626957458B61}" destId="{D2B9872D-A189-47C0-9830-3C63DE351EBF}" srcOrd="2" destOrd="0" parTransId="{FFC17830-F823-4969-9BAB-A35984E8EB63}" sibTransId="{83308B7E-9195-42AC-B9FF-708A1E9AD3EE}"/>
    <dgm:cxn modelId="{F7F16863-9B8A-4FE7-B549-D1CE725E9823}" srcId="{7865EE4D-DEEA-4A95-9ABC-FBD6620A8B0D}" destId="{C19C17F9-D4CB-4B91-AD5D-ECE37C23B0CF}" srcOrd="1" destOrd="0" parTransId="{1DFE3D8D-2462-4DA3-B5D0-E36F6D20DA10}" sibTransId="{F0F35D98-0361-448E-8340-642E7FA83ACC}"/>
    <dgm:cxn modelId="{B9306545-B865-4945-9C28-5DCC72B19DEA}" srcId="{0A44033D-35C4-426A-8869-ECC55D14DAA2}" destId="{1A7E037D-82E2-474D-BF08-6AD48DB0D78F}" srcOrd="1" destOrd="0" parTransId="{2965A8D8-6290-458A-ABAB-9E2E0C8397E8}" sibTransId="{1C2EF224-BD39-450C-9752-F455FB621FBB}"/>
    <dgm:cxn modelId="{5C18E083-5467-4E51-9563-DAD713C94623}" type="presParOf" srcId="{76C4BE9A-CC15-4886-92ED-234D4024DA72}" destId="{386BA0A8-56DC-4329-90F7-E6FED0B333EC}" srcOrd="0" destOrd="0" presId="urn:microsoft.com/office/officeart/2005/8/layout/chevron2"/>
    <dgm:cxn modelId="{8064B5B2-3A2C-44D0-94B6-C3F80D43AFFE}" type="presParOf" srcId="{386BA0A8-56DC-4329-90F7-E6FED0B333EC}" destId="{CC554573-EB73-49AC-90D0-BCF889C218DC}" srcOrd="0" destOrd="0" presId="urn:microsoft.com/office/officeart/2005/8/layout/chevron2"/>
    <dgm:cxn modelId="{7DED5D82-4DAD-466F-A07F-055B44ED3825}" type="presParOf" srcId="{386BA0A8-56DC-4329-90F7-E6FED0B333EC}" destId="{D0EE2630-BAD7-456D-8ADC-FF359F043BE3}" srcOrd="1" destOrd="0" presId="urn:microsoft.com/office/officeart/2005/8/layout/chevron2"/>
    <dgm:cxn modelId="{42E8C8C7-6BD7-47C5-B139-813F93128092}" type="presParOf" srcId="{76C4BE9A-CC15-4886-92ED-234D4024DA72}" destId="{68E9DDFD-D024-498F-AA9A-79D30C89A95B}" srcOrd="1" destOrd="0" presId="urn:microsoft.com/office/officeart/2005/8/layout/chevron2"/>
    <dgm:cxn modelId="{7E44F6A1-C2EB-4B9C-8EE8-5E02EC521A4A}" type="presParOf" srcId="{76C4BE9A-CC15-4886-92ED-234D4024DA72}" destId="{8714CB1B-0348-44F4-82B9-FD15B9BB926C}" srcOrd="2" destOrd="0" presId="urn:microsoft.com/office/officeart/2005/8/layout/chevron2"/>
    <dgm:cxn modelId="{6CC9E902-DE1D-44D5-BD37-C8E5C7C890DD}" type="presParOf" srcId="{8714CB1B-0348-44F4-82B9-FD15B9BB926C}" destId="{9DFBE12D-0EDA-4131-81DA-22AB4DA14804}" srcOrd="0" destOrd="0" presId="urn:microsoft.com/office/officeart/2005/8/layout/chevron2"/>
    <dgm:cxn modelId="{B58EECE6-E377-40D6-A1A2-907B319768E2}" type="presParOf" srcId="{8714CB1B-0348-44F4-82B9-FD15B9BB926C}" destId="{CB8BB68F-5FAB-4FFF-9D3D-1208999CAA45}" srcOrd="1" destOrd="0" presId="urn:microsoft.com/office/officeart/2005/8/layout/chevron2"/>
    <dgm:cxn modelId="{8DFE939B-D656-476D-9F8A-2E91D3344A4B}" type="presParOf" srcId="{76C4BE9A-CC15-4886-92ED-234D4024DA72}" destId="{D166E057-A319-4F6C-AFC4-4EB125389855}" srcOrd="3" destOrd="0" presId="urn:microsoft.com/office/officeart/2005/8/layout/chevron2"/>
    <dgm:cxn modelId="{0E016EA7-B8DB-4F62-A284-C613BF97264D}" type="presParOf" srcId="{76C4BE9A-CC15-4886-92ED-234D4024DA72}" destId="{4E7774BB-A965-4B07-A409-C388E1C74A87}" srcOrd="4" destOrd="0" presId="urn:microsoft.com/office/officeart/2005/8/layout/chevron2"/>
    <dgm:cxn modelId="{7844EF9A-2C3B-46D8-BB94-1669F829E00A}" type="presParOf" srcId="{4E7774BB-A965-4B07-A409-C388E1C74A87}" destId="{86F65834-9F63-418A-8481-EBA866BC0DEB}" srcOrd="0" destOrd="0" presId="urn:microsoft.com/office/officeart/2005/8/layout/chevron2"/>
    <dgm:cxn modelId="{4AEB7994-2A68-4A25-A139-98D75BC3F3C1}" type="presParOf" srcId="{4E7774BB-A965-4B07-A409-C388E1C74A87}" destId="{822B4352-CD1A-4FD1-AD6A-DC51F8BC53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856B82-A0E4-46F7-B53D-44079816D86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E6C77C-313A-419E-81ED-9BD4A1EEDE83}">
      <dgm:prSet phldrT="[Text]" custT="1"/>
      <dgm:spPr/>
      <dgm:t>
        <a:bodyPr/>
        <a:lstStyle/>
        <a:p>
          <a:pPr algn="ctr"/>
          <a:r>
            <a:rPr lang="en-US" sz="1600" b="0" dirty="0" smtClean="0">
              <a:hlinkClick xmlns:r="http://schemas.openxmlformats.org/officeDocument/2006/relationships" r:id="rId1"/>
            </a:rPr>
            <a:t>Francesco </a:t>
          </a:r>
          <a:r>
            <a:rPr lang="en-US" sz="1600" b="0" i="0" dirty="0" smtClean="0">
              <a:hlinkClick xmlns:r="http://schemas.openxmlformats.org/officeDocument/2006/relationships" r:id="rId1"/>
            </a:rPr>
            <a:t>Petrarch</a:t>
          </a:r>
          <a:r>
            <a:rPr lang="en-US" sz="1600" b="0" dirty="0" smtClean="0">
              <a:hlinkClick xmlns:r="http://schemas.openxmlformats.org/officeDocument/2006/relationships" r:id="rId1"/>
            </a:rPr>
            <a:t> </a:t>
          </a:r>
          <a:r>
            <a:rPr lang="en-US" sz="1600" b="0" dirty="0" smtClean="0"/>
            <a:t>(1304 –1374)</a:t>
          </a:r>
        </a:p>
        <a:p>
          <a:pPr algn="ctr"/>
          <a:r>
            <a:rPr lang="en-US" sz="1600" b="0" baseline="0" dirty="0" smtClean="0">
              <a:solidFill>
                <a:schemeClr val="bg1"/>
              </a:solidFill>
            </a:rPr>
            <a:t>Father of Humanism</a:t>
          </a:r>
          <a:endParaRPr lang="en-US" sz="1600" b="0" baseline="0" dirty="0">
            <a:solidFill>
              <a:schemeClr val="bg1"/>
            </a:solidFill>
          </a:endParaRPr>
        </a:p>
      </dgm:t>
    </dgm:pt>
    <dgm:pt modelId="{DBF92D66-ED71-432C-94DF-0F0DFF659D09}" type="parTrans" cxnId="{246636EF-401F-4F61-A571-03AD3BD8A4AF}">
      <dgm:prSet/>
      <dgm:spPr/>
      <dgm:t>
        <a:bodyPr/>
        <a:lstStyle/>
        <a:p>
          <a:endParaRPr lang="en-US"/>
        </a:p>
      </dgm:t>
    </dgm:pt>
    <dgm:pt modelId="{0A92CB1E-9675-4BD2-94C1-2987910A380B}" type="sibTrans" cxnId="{246636EF-401F-4F61-A571-03AD3BD8A4AF}">
      <dgm:prSet/>
      <dgm:spPr/>
      <dgm:t>
        <a:bodyPr/>
        <a:lstStyle/>
        <a:p>
          <a:endParaRPr lang="en-US"/>
        </a:p>
      </dgm:t>
    </dgm:pt>
    <dgm:pt modelId="{0563DD96-6AA7-4201-9619-C1109EE2049E}">
      <dgm:prSet phldrT="[Text]" custT="1"/>
      <dgm:spPr/>
      <dgm:t>
        <a:bodyPr/>
        <a:lstStyle/>
        <a:p>
          <a:r>
            <a:rPr lang="en-US" sz="1600" dirty="0" smtClean="0">
              <a:hlinkClick xmlns:r="http://schemas.openxmlformats.org/officeDocument/2006/relationships" r:id="rId2"/>
            </a:rPr>
            <a:t>Dante Alighieri</a:t>
          </a:r>
          <a:endParaRPr lang="en-US" sz="1600" dirty="0" smtClean="0"/>
        </a:p>
        <a:p>
          <a:r>
            <a:rPr lang="en-US" sz="1600" dirty="0" smtClean="0"/>
            <a:t>(1265–1321)</a:t>
          </a:r>
          <a:endParaRPr lang="en-US" sz="1600" dirty="0"/>
        </a:p>
      </dgm:t>
    </dgm:pt>
    <dgm:pt modelId="{5E121E57-9334-4575-8E31-F7F73CB30FDC}" type="parTrans" cxnId="{B3EB945D-D962-4A6C-9C9E-2CE42B1BBB8E}">
      <dgm:prSet/>
      <dgm:spPr/>
      <dgm:t>
        <a:bodyPr/>
        <a:lstStyle/>
        <a:p>
          <a:endParaRPr lang="en-US"/>
        </a:p>
      </dgm:t>
    </dgm:pt>
    <dgm:pt modelId="{EE4D0D6F-9470-4CA7-A1A7-7572EC2213A3}" type="sibTrans" cxnId="{B3EB945D-D962-4A6C-9C9E-2CE42B1BBB8E}">
      <dgm:prSet/>
      <dgm:spPr/>
      <dgm:t>
        <a:bodyPr/>
        <a:lstStyle/>
        <a:p>
          <a:endParaRPr lang="en-US"/>
        </a:p>
      </dgm:t>
    </dgm:pt>
    <dgm:pt modelId="{19651B54-2ADF-4F8D-A2E8-D54FABD1A722}">
      <dgm:prSet phldrT="[Text]" custT="1"/>
      <dgm:spPr/>
      <dgm:t>
        <a:bodyPr/>
        <a:lstStyle/>
        <a:p>
          <a:r>
            <a:rPr lang="en-US" sz="1600" dirty="0" smtClean="0">
              <a:hlinkClick xmlns:r="http://schemas.openxmlformats.org/officeDocument/2006/relationships" r:id="rId3"/>
            </a:rPr>
            <a:t>Boccaccio</a:t>
          </a:r>
          <a:endParaRPr lang="en-US" sz="1600" dirty="0" smtClean="0"/>
        </a:p>
        <a:p>
          <a:r>
            <a:rPr lang="en-US" sz="1600" dirty="0" smtClean="0"/>
            <a:t>(1313 –1375</a:t>
          </a:r>
          <a:r>
            <a:rPr lang="en-US" sz="1500" dirty="0" smtClean="0"/>
            <a:t>)</a:t>
          </a:r>
          <a:endParaRPr lang="en-US" sz="1500" dirty="0"/>
        </a:p>
      </dgm:t>
    </dgm:pt>
    <dgm:pt modelId="{B5548A82-421A-45ED-8B13-367F4E4AAD6D}" type="sibTrans" cxnId="{B0928919-24FC-4A33-8518-5CDA8B6BA1CA}">
      <dgm:prSet/>
      <dgm:spPr/>
      <dgm:t>
        <a:bodyPr/>
        <a:lstStyle/>
        <a:p>
          <a:endParaRPr lang="en-US"/>
        </a:p>
      </dgm:t>
    </dgm:pt>
    <dgm:pt modelId="{F1EDCD92-73AD-4836-91FE-F2E289680A92}" type="parTrans" cxnId="{B0928919-24FC-4A33-8518-5CDA8B6BA1CA}">
      <dgm:prSet/>
      <dgm:spPr/>
      <dgm:t>
        <a:bodyPr/>
        <a:lstStyle/>
        <a:p>
          <a:endParaRPr lang="en-US"/>
        </a:p>
      </dgm:t>
    </dgm:pt>
    <dgm:pt modelId="{CCA7F142-EA60-4538-A947-0447695E597C}" type="pres">
      <dgm:prSet presAssocID="{65856B82-A0E4-46F7-B53D-44079816D86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64AD15D-8ADA-4030-BC88-223CFAC64AE3}" type="pres">
      <dgm:prSet presAssocID="{19651B54-2ADF-4F8D-A2E8-D54FABD1A722}" presName="composite" presStyleCnt="0"/>
      <dgm:spPr/>
    </dgm:pt>
    <dgm:pt modelId="{D3CDFAC1-07F3-4F98-B4AD-978F502EB276}" type="pres">
      <dgm:prSet presAssocID="{19651B54-2ADF-4F8D-A2E8-D54FABD1A722}" presName="rect1" presStyleLbl="bgImgPlace1" presStyleIdx="0" presStyleCnt="3" custScaleX="50123" custScaleY="53262" custLinFactNeighborX="-27036" custLinFactNeighborY="90951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0" t="-8526" r="720" b="-51474"/>
          </a:stretch>
        </a:blipFill>
      </dgm:spPr>
    </dgm:pt>
    <dgm:pt modelId="{062FF436-A3DD-49CD-A5C1-A89110B3BEA0}" type="pres">
      <dgm:prSet presAssocID="{19651B54-2ADF-4F8D-A2E8-D54FABD1A722}" presName="rect2" presStyleLbl="node1" presStyleIdx="0" presStyleCnt="3" custScaleX="70519" custScaleY="35953" custLinFactY="38139" custLinFactNeighborX="3468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1CCE3-A99A-4126-AD46-22A80FCE927F}" type="pres">
      <dgm:prSet presAssocID="{B5548A82-421A-45ED-8B13-367F4E4AAD6D}" presName="sibTrans" presStyleCnt="0"/>
      <dgm:spPr/>
    </dgm:pt>
    <dgm:pt modelId="{B6FD0EC1-B2AF-4DDD-A309-3AD40104E9CB}" type="pres">
      <dgm:prSet presAssocID="{3EE6C77C-313A-419E-81ED-9BD4A1EEDE83}" presName="composite" presStyleCnt="0"/>
      <dgm:spPr/>
    </dgm:pt>
    <dgm:pt modelId="{B9ABEED7-95BD-4392-9DF3-A2659C344AEC}" type="pres">
      <dgm:prSet presAssocID="{3EE6C77C-313A-419E-81ED-9BD4A1EEDE83}" presName="rect1" presStyleLbl="bgImgPlace1" presStyleIdx="1" presStyleCnt="3" custScaleX="63950" custScaleY="75662" custLinFactX="-67444" custLinFactNeighborX="-100000" custLinFactNeighborY="-9925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7" t="-12586" r="-7793" b="-24824"/>
          </a:stretch>
        </a:blipFill>
      </dgm:spPr>
    </dgm:pt>
    <dgm:pt modelId="{F846377D-5C43-412D-A946-BA1FA3802203}" type="pres">
      <dgm:prSet presAssocID="{3EE6C77C-313A-419E-81ED-9BD4A1EEDE83}" presName="rect2" presStyleLbl="node1" presStyleIdx="1" presStyleCnt="3" custScaleX="109728" custScaleY="56561" custLinFactX="-83781" custLinFactNeighborX="-100000" custLinFactNeighborY="20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811CA2-909A-4A8D-B8BA-F1E738C636AA}" type="pres">
      <dgm:prSet presAssocID="{0A92CB1E-9675-4BD2-94C1-2987910A380B}" presName="sibTrans" presStyleCnt="0"/>
      <dgm:spPr/>
    </dgm:pt>
    <dgm:pt modelId="{64817299-42FA-43EB-8537-79969A26278C}" type="pres">
      <dgm:prSet presAssocID="{0563DD96-6AA7-4201-9619-C1109EE2049E}" presName="composite" presStyleCnt="0"/>
      <dgm:spPr/>
    </dgm:pt>
    <dgm:pt modelId="{B7E2DA1E-E8CC-4BB9-B8C3-098049762234}" type="pres">
      <dgm:prSet presAssocID="{0563DD96-6AA7-4201-9619-C1109EE2049E}" presName="rect1" presStyleLbl="bgImgPlace1" presStyleIdx="2" presStyleCnt="3" custScaleX="46727" custScaleY="55268" custLinFactNeighborX="-20527" custLinFactNeighborY="27851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AC4712-6661-4F8B-830E-384FFFF36BAA}" type="pres">
      <dgm:prSet presAssocID="{0563DD96-6AA7-4201-9619-C1109EE2049E}" presName="rect2" presStyleLbl="node1" presStyleIdx="2" presStyleCnt="3" custScaleX="76584" custScaleY="52089" custLinFactX="38210" custLinFactNeighborX="100000" custLinFactNeighborY="112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928919-24FC-4A33-8518-5CDA8B6BA1CA}" srcId="{65856B82-A0E4-46F7-B53D-44079816D86D}" destId="{19651B54-2ADF-4F8D-A2E8-D54FABD1A722}" srcOrd="0" destOrd="0" parTransId="{F1EDCD92-73AD-4836-91FE-F2E289680A92}" sibTransId="{B5548A82-421A-45ED-8B13-367F4E4AAD6D}"/>
    <dgm:cxn modelId="{A901C4F4-FF24-4B00-A9A1-34A0F2ADF6C1}" type="presOf" srcId="{3EE6C77C-313A-419E-81ED-9BD4A1EEDE83}" destId="{F846377D-5C43-412D-A946-BA1FA3802203}" srcOrd="0" destOrd="0" presId="urn:microsoft.com/office/officeart/2008/layout/BendingPictureBlocks"/>
    <dgm:cxn modelId="{7C708F1B-87D3-4D2E-8FBB-154EB5DEC06D}" type="presOf" srcId="{65856B82-A0E4-46F7-B53D-44079816D86D}" destId="{CCA7F142-EA60-4538-A947-0447695E597C}" srcOrd="0" destOrd="0" presId="urn:microsoft.com/office/officeart/2008/layout/BendingPictureBlocks"/>
    <dgm:cxn modelId="{81E333D0-F655-4014-8994-B278F6E54254}" type="presOf" srcId="{19651B54-2ADF-4F8D-A2E8-D54FABD1A722}" destId="{062FF436-A3DD-49CD-A5C1-A89110B3BEA0}" srcOrd="0" destOrd="0" presId="urn:microsoft.com/office/officeart/2008/layout/BendingPictureBlocks"/>
    <dgm:cxn modelId="{46C490B6-C997-47F8-96DB-B02D4757C7E9}" type="presOf" srcId="{0563DD96-6AA7-4201-9619-C1109EE2049E}" destId="{FCAC4712-6661-4F8B-830E-384FFFF36BAA}" srcOrd="0" destOrd="0" presId="urn:microsoft.com/office/officeart/2008/layout/BendingPictureBlocks"/>
    <dgm:cxn modelId="{246636EF-401F-4F61-A571-03AD3BD8A4AF}" srcId="{65856B82-A0E4-46F7-B53D-44079816D86D}" destId="{3EE6C77C-313A-419E-81ED-9BD4A1EEDE83}" srcOrd="1" destOrd="0" parTransId="{DBF92D66-ED71-432C-94DF-0F0DFF659D09}" sibTransId="{0A92CB1E-9675-4BD2-94C1-2987910A380B}"/>
    <dgm:cxn modelId="{B3EB945D-D962-4A6C-9C9E-2CE42B1BBB8E}" srcId="{65856B82-A0E4-46F7-B53D-44079816D86D}" destId="{0563DD96-6AA7-4201-9619-C1109EE2049E}" srcOrd="2" destOrd="0" parTransId="{5E121E57-9334-4575-8E31-F7F73CB30FDC}" sibTransId="{EE4D0D6F-9470-4CA7-A1A7-7572EC2213A3}"/>
    <dgm:cxn modelId="{A47E2D5E-A3A7-4EF3-A760-40AD92322A27}" type="presParOf" srcId="{CCA7F142-EA60-4538-A947-0447695E597C}" destId="{264AD15D-8ADA-4030-BC88-223CFAC64AE3}" srcOrd="0" destOrd="0" presId="urn:microsoft.com/office/officeart/2008/layout/BendingPictureBlocks"/>
    <dgm:cxn modelId="{5FD41C4D-2B0E-40F6-BAF8-9B572B61F250}" type="presParOf" srcId="{264AD15D-8ADA-4030-BC88-223CFAC64AE3}" destId="{D3CDFAC1-07F3-4F98-B4AD-978F502EB276}" srcOrd="0" destOrd="0" presId="urn:microsoft.com/office/officeart/2008/layout/BendingPictureBlocks"/>
    <dgm:cxn modelId="{4659265F-906F-4B06-959C-A1F8BC791CE4}" type="presParOf" srcId="{264AD15D-8ADA-4030-BC88-223CFAC64AE3}" destId="{062FF436-A3DD-49CD-A5C1-A89110B3BEA0}" srcOrd="1" destOrd="0" presId="urn:microsoft.com/office/officeart/2008/layout/BendingPictureBlocks"/>
    <dgm:cxn modelId="{47CE8AF0-9F0D-46E3-998A-2922C2E94383}" type="presParOf" srcId="{CCA7F142-EA60-4538-A947-0447695E597C}" destId="{5711CCE3-A99A-4126-AD46-22A80FCE927F}" srcOrd="1" destOrd="0" presId="urn:microsoft.com/office/officeart/2008/layout/BendingPictureBlocks"/>
    <dgm:cxn modelId="{3DF9CD88-E849-4C05-8EBC-1618C6F81A6F}" type="presParOf" srcId="{CCA7F142-EA60-4538-A947-0447695E597C}" destId="{B6FD0EC1-B2AF-4DDD-A309-3AD40104E9CB}" srcOrd="2" destOrd="0" presId="urn:microsoft.com/office/officeart/2008/layout/BendingPictureBlocks"/>
    <dgm:cxn modelId="{2CA0E35A-2957-4AB4-9564-04E9C5C35583}" type="presParOf" srcId="{B6FD0EC1-B2AF-4DDD-A309-3AD40104E9CB}" destId="{B9ABEED7-95BD-4392-9DF3-A2659C344AEC}" srcOrd="0" destOrd="0" presId="urn:microsoft.com/office/officeart/2008/layout/BendingPictureBlocks"/>
    <dgm:cxn modelId="{3CC67065-1A3B-43E2-BF3C-06900F245B2F}" type="presParOf" srcId="{B6FD0EC1-B2AF-4DDD-A309-3AD40104E9CB}" destId="{F846377D-5C43-412D-A946-BA1FA3802203}" srcOrd="1" destOrd="0" presId="urn:microsoft.com/office/officeart/2008/layout/BendingPictureBlocks"/>
    <dgm:cxn modelId="{59158E23-7224-4CFF-86F3-D63C242341BD}" type="presParOf" srcId="{CCA7F142-EA60-4538-A947-0447695E597C}" destId="{5E811CA2-909A-4A8D-B8BA-F1E738C636AA}" srcOrd="3" destOrd="0" presId="urn:microsoft.com/office/officeart/2008/layout/BendingPictureBlocks"/>
    <dgm:cxn modelId="{00AE32AC-87E8-47CF-9EBD-C4B16DC0610A}" type="presParOf" srcId="{CCA7F142-EA60-4538-A947-0447695E597C}" destId="{64817299-42FA-43EB-8537-79969A26278C}" srcOrd="4" destOrd="0" presId="urn:microsoft.com/office/officeart/2008/layout/BendingPictureBlocks"/>
    <dgm:cxn modelId="{9B5CDB36-D930-4DCD-B09E-BC1288B5173F}" type="presParOf" srcId="{64817299-42FA-43EB-8537-79969A26278C}" destId="{B7E2DA1E-E8CC-4BB9-B8C3-098049762234}" srcOrd="0" destOrd="0" presId="urn:microsoft.com/office/officeart/2008/layout/BendingPictureBlocks"/>
    <dgm:cxn modelId="{D1E1F401-AF05-41B1-9E18-017C692C4C4C}" type="presParOf" srcId="{64817299-42FA-43EB-8537-79969A26278C}" destId="{FCAC4712-6661-4F8B-830E-384FFFF36BA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33770A-D274-4069-BF69-459076AACC02}" type="doc">
      <dgm:prSet loTypeId="urn:microsoft.com/office/officeart/2005/8/layout/vList4#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627405-32FC-44C5-98FC-169A09AE58CD}">
      <dgm:prSet phldrT="[Text]" custT="1"/>
      <dgm:spPr/>
      <dgm:t>
        <a:bodyPr/>
        <a:lstStyle/>
        <a:p>
          <a:r>
            <a:rPr lang="en-US" sz="2500" dirty="0" smtClean="0"/>
            <a:t>MARSILIO FICINO </a:t>
          </a:r>
          <a:r>
            <a:rPr lang="en-US" sz="1800" dirty="0" smtClean="0"/>
            <a:t>(1433-1499) </a:t>
          </a:r>
          <a:endParaRPr lang="en-US" sz="1800" dirty="0"/>
        </a:p>
      </dgm:t>
    </dgm:pt>
    <dgm:pt modelId="{C54F2486-74D2-464A-92A7-4B2E16DB47E0}" type="parTrans" cxnId="{985D067B-3E9A-42CF-ABD0-5C63295B19E8}">
      <dgm:prSet/>
      <dgm:spPr/>
      <dgm:t>
        <a:bodyPr/>
        <a:lstStyle/>
        <a:p>
          <a:endParaRPr lang="en-US"/>
        </a:p>
      </dgm:t>
    </dgm:pt>
    <dgm:pt modelId="{687688AC-F0DF-41AB-A00E-C6585C7AB6A5}" type="sibTrans" cxnId="{985D067B-3E9A-42CF-ABD0-5C63295B19E8}">
      <dgm:prSet/>
      <dgm:spPr/>
      <dgm:t>
        <a:bodyPr/>
        <a:lstStyle/>
        <a:p>
          <a:endParaRPr lang="en-US"/>
        </a:p>
      </dgm:t>
    </dgm:pt>
    <dgm:pt modelId="{B7B54B63-AC0B-4F8A-9B5A-04AE54372E94}">
      <dgm:prSet phldrT="[Text]" custT="1"/>
      <dgm:spPr/>
      <dgm:t>
        <a:bodyPr/>
        <a:lstStyle/>
        <a:p>
          <a:r>
            <a:rPr lang="en-US" sz="1700" dirty="0" smtClean="0"/>
            <a:t>Medici family ‘discovered’ him</a:t>
          </a:r>
          <a:endParaRPr lang="en-US" sz="1700" dirty="0"/>
        </a:p>
      </dgm:t>
    </dgm:pt>
    <dgm:pt modelId="{D34FCFD7-2586-405F-A06E-A6CBE9C7B0D6}" type="parTrans" cxnId="{4DDB396D-C1DA-4429-ACDF-AE4D2AA6AACD}">
      <dgm:prSet/>
      <dgm:spPr/>
      <dgm:t>
        <a:bodyPr/>
        <a:lstStyle/>
        <a:p>
          <a:endParaRPr lang="en-US"/>
        </a:p>
      </dgm:t>
    </dgm:pt>
    <dgm:pt modelId="{08ED38E4-A535-4B71-B7DA-FB89FBAD2D52}" type="sibTrans" cxnId="{4DDB396D-C1DA-4429-ACDF-AE4D2AA6AACD}">
      <dgm:prSet/>
      <dgm:spPr/>
      <dgm:t>
        <a:bodyPr/>
        <a:lstStyle/>
        <a:p>
          <a:endParaRPr lang="en-US"/>
        </a:p>
      </dgm:t>
    </dgm:pt>
    <dgm:pt modelId="{4A55F858-8D74-4439-BBE5-C8D76E34A5DA}">
      <dgm:prSet phldrT="[Text]" custT="1"/>
      <dgm:spPr/>
      <dgm:t>
        <a:bodyPr/>
        <a:lstStyle/>
        <a:p>
          <a:r>
            <a:rPr lang="en-US" sz="1700" dirty="0" smtClean="0"/>
            <a:t>Ideals of dignity and immortality of the human soul</a:t>
          </a:r>
          <a:endParaRPr lang="en-US" sz="1700" dirty="0"/>
        </a:p>
      </dgm:t>
    </dgm:pt>
    <dgm:pt modelId="{55123AA0-7A1D-474F-8874-4C9A0E38E7AB}" type="parTrans" cxnId="{4DFEBA39-F6F5-43BF-BB39-606446D29640}">
      <dgm:prSet/>
      <dgm:spPr/>
      <dgm:t>
        <a:bodyPr/>
        <a:lstStyle/>
        <a:p>
          <a:endParaRPr lang="en-US"/>
        </a:p>
      </dgm:t>
    </dgm:pt>
    <dgm:pt modelId="{A51B2F1E-C3DF-4613-AF93-13D54F0FD7A8}" type="sibTrans" cxnId="{4DFEBA39-F6F5-43BF-BB39-606446D29640}">
      <dgm:prSet/>
      <dgm:spPr/>
      <dgm:t>
        <a:bodyPr/>
        <a:lstStyle/>
        <a:p>
          <a:endParaRPr lang="en-US"/>
        </a:p>
      </dgm:t>
    </dgm:pt>
    <dgm:pt modelId="{AE6C857E-1322-4518-8B6B-8368EB4E2B44}">
      <dgm:prSet phldrT="[Text]" custT="1"/>
      <dgm:spPr/>
      <dgm:t>
        <a:bodyPr/>
        <a:lstStyle/>
        <a:p>
          <a:r>
            <a:rPr lang="en-US" sz="2300" dirty="0" smtClean="0"/>
            <a:t>PICO DELLA MIRANDOLA </a:t>
          </a:r>
          <a:r>
            <a:rPr lang="en-US" sz="1700" dirty="0" smtClean="0"/>
            <a:t>(1463-1494)</a:t>
          </a:r>
          <a:endParaRPr lang="en-US" sz="1700" dirty="0"/>
        </a:p>
      </dgm:t>
    </dgm:pt>
    <dgm:pt modelId="{8033D3AB-188B-4C2E-A953-27CF36BE51EA}" type="parTrans" cxnId="{81F87162-D5E8-4340-BDEF-768024D79BEB}">
      <dgm:prSet/>
      <dgm:spPr/>
      <dgm:t>
        <a:bodyPr/>
        <a:lstStyle/>
        <a:p>
          <a:endParaRPr lang="en-US"/>
        </a:p>
      </dgm:t>
    </dgm:pt>
    <dgm:pt modelId="{409DDEE1-5664-4596-963C-B4E1393FD00B}" type="sibTrans" cxnId="{81F87162-D5E8-4340-BDEF-768024D79BEB}">
      <dgm:prSet/>
      <dgm:spPr/>
      <dgm:t>
        <a:bodyPr/>
        <a:lstStyle/>
        <a:p>
          <a:endParaRPr lang="en-US"/>
        </a:p>
      </dgm:t>
    </dgm:pt>
    <dgm:pt modelId="{03219663-6016-4FFE-A3CC-C7A03867E55B}">
      <dgm:prSet phldrT="[Text]" custT="1"/>
      <dgm:spPr/>
      <dgm:t>
        <a:bodyPr/>
        <a:lstStyle/>
        <a:p>
          <a:r>
            <a:rPr lang="en-US" sz="1700" dirty="0" smtClean="0"/>
            <a:t>Translated Plato’s works from Greek to Latin</a:t>
          </a:r>
          <a:endParaRPr lang="en-US" sz="1700" dirty="0"/>
        </a:p>
      </dgm:t>
    </dgm:pt>
    <dgm:pt modelId="{04EE791B-5BC8-44F1-B41F-E8534D848CD4}" type="parTrans" cxnId="{0BD61A30-BDE7-4E53-A2F4-AC5CF81E9F4F}">
      <dgm:prSet/>
      <dgm:spPr/>
      <dgm:t>
        <a:bodyPr/>
        <a:lstStyle/>
        <a:p>
          <a:endParaRPr lang="en-US"/>
        </a:p>
      </dgm:t>
    </dgm:pt>
    <dgm:pt modelId="{BE96310F-822F-43B1-A0A9-FC8660BDE72D}" type="sibTrans" cxnId="{0BD61A30-BDE7-4E53-A2F4-AC5CF81E9F4F}">
      <dgm:prSet/>
      <dgm:spPr/>
      <dgm:t>
        <a:bodyPr/>
        <a:lstStyle/>
        <a:p>
          <a:endParaRPr lang="en-US"/>
        </a:p>
      </dgm:t>
    </dgm:pt>
    <dgm:pt modelId="{F23B8979-1045-4077-8BB3-E52512B10C70}">
      <dgm:prSet phldrT="[Text]" custT="1"/>
      <dgm:spPr/>
      <dgm:t>
        <a:bodyPr/>
        <a:lstStyle/>
        <a:p>
          <a:r>
            <a:rPr lang="en-US" sz="1700" dirty="0" smtClean="0"/>
            <a:t>Most gifted </a:t>
          </a:r>
          <a:r>
            <a:rPr lang="en-US" sz="1700" dirty="0" err="1" smtClean="0"/>
            <a:t>Neo-platonist</a:t>
          </a:r>
          <a:endParaRPr lang="en-US" sz="1700" dirty="0"/>
        </a:p>
      </dgm:t>
    </dgm:pt>
    <dgm:pt modelId="{7C1C7D3D-3D6C-4E8B-A388-0EA7ADD24C85}" type="parTrans" cxnId="{1CEECEB5-0305-4B47-A7E8-1874FEF8F67B}">
      <dgm:prSet/>
      <dgm:spPr/>
      <dgm:t>
        <a:bodyPr/>
        <a:lstStyle/>
        <a:p>
          <a:endParaRPr lang="en-US"/>
        </a:p>
      </dgm:t>
    </dgm:pt>
    <dgm:pt modelId="{A2BBF092-078D-4BA3-A09E-7F16B3C2A65D}" type="sibTrans" cxnId="{1CEECEB5-0305-4B47-A7E8-1874FEF8F67B}">
      <dgm:prSet/>
      <dgm:spPr/>
      <dgm:t>
        <a:bodyPr/>
        <a:lstStyle/>
        <a:p>
          <a:endParaRPr lang="en-US"/>
        </a:p>
      </dgm:t>
    </dgm:pt>
    <dgm:pt modelId="{200BABB2-97F3-4715-9CC5-E7AB59A7EC5C}">
      <dgm:prSet phldrT="[Text]" custT="1"/>
      <dgm:spPr/>
      <dgm:t>
        <a:bodyPr/>
        <a:lstStyle/>
        <a:p>
          <a:pPr>
            <a:tabLst/>
          </a:pPr>
          <a:r>
            <a:rPr lang="en-US" sz="1700" dirty="0" smtClean="0"/>
            <a:t>Excerpt: “...O supreme generosity of God the Father, O highest most marvelous felicity of man! To him it is granted to have whatever he chooses, to be whatever he wills.”</a:t>
          </a:r>
          <a:endParaRPr lang="en-US" sz="1700" dirty="0"/>
        </a:p>
      </dgm:t>
    </dgm:pt>
    <dgm:pt modelId="{6082C1A8-3D46-4EF4-94B3-D568596B81AF}" type="parTrans" cxnId="{9254E320-3804-4697-B5B1-848CF5205D38}">
      <dgm:prSet/>
      <dgm:spPr/>
      <dgm:t>
        <a:bodyPr/>
        <a:lstStyle/>
        <a:p>
          <a:endParaRPr lang="en-US"/>
        </a:p>
      </dgm:t>
    </dgm:pt>
    <dgm:pt modelId="{AE742A10-8E5C-4AE5-B8C4-0669754CCFF4}" type="sibTrans" cxnId="{9254E320-3804-4697-B5B1-848CF5205D38}">
      <dgm:prSet/>
      <dgm:spPr/>
      <dgm:t>
        <a:bodyPr/>
        <a:lstStyle/>
        <a:p>
          <a:endParaRPr lang="en-US"/>
        </a:p>
      </dgm:t>
    </dgm:pt>
    <dgm:pt modelId="{578429B4-BB6B-4C75-B8FD-CEEDEB12F84B}">
      <dgm:prSet phldrT="[Text]" custT="1"/>
      <dgm:spPr/>
      <dgm:t>
        <a:bodyPr/>
        <a:lstStyle/>
        <a:p>
          <a:pPr>
            <a:tabLst/>
          </a:pPr>
          <a:r>
            <a:rPr lang="en-US" sz="1700" dirty="0" smtClean="0"/>
            <a:t>Emphasis on man and his potential in this world</a:t>
          </a:r>
          <a:endParaRPr lang="en-US" sz="1700" dirty="0"/>
        </a:p>
      </dgm:t>
    </dgm:pt>
    <dgm:pt modelId="{BCF4ED37-E044-4C0F-A75B-C6A86BB04DEE}" type="parTrans" cxnId="{DE644B83-03BC-4D2C-A588-99349A131E78}">
      <dgm:prSet/>
      <dgm:spPr/>
      <dgm:t>
        <a:bodyPr/>
        <a:lstStyle/>
        <a:p>
          <a:endParaRPr lang="en-US"/>
        </a:p>
      </dgm:t>
    </dgm:pt>
    <dgm:pt modelId="{FE38A0BE-420E-4A70-89E4-448691EFD794}" type="sibTrans" cxnId="{DE644B83-03BC-4D2C-A588-99349A131E78}">
      <dgm:prSet/>
      <dgm:spPr/>
      <dgm:t>
        <a:bodyPr/>
        <a:lstStyle/>
        <a:p>
          <a:endParaRPr lang="en-US"/>
        </a:p>
      </dgm:t>
    </dgm:pt>
    <dgm:pt modelId="{61D0D869-81FA-448F-AA3F-C94B40E4BF53}">
      <dgm:prSet phldrT="[Text]" custT="1"/>
      <dgm:spPr/>
      <dgm:t>
        <a:bodyPr/>
        <a:lstStyle/>
        <a:p>
          <a:pPr>
            <a:tabLst/>
          </a:pPr>
          <a:r>
            <a:rPr lang="en-US" sz="1700" i="1" dirty="0" smtClean="0"/>
            <a:t>Oration on the Dignity of Man,</a:t>
          </a:r>
          <a:r>
            <a:rPr lang="en-US" sz="1700" dirty="0" smtClean="0"/>
            <a:t> gave humans a special rank in the universe between the beasts and angels</a:t>
          </a:r>
          <a:endParaRPr lang="en-US" sz="1700" dirty="0"/>
        </a:p>
      </dgm:t>
    </dgm:pt>
    <dgm:pt modelId="{03E2BA4B-17DD-48DB-8EBE-4ED27D4AE82B}" type="sibTrans" cxnId="{752D2DCA-D52F-44AC-8731-4023E044000F}">
      <dgm:prSet/>
      <dgm:spPr/>
      <dgm:t>
        <a:bodyPr/>
        <a:lstStyle/>
        <a:p>
          <a:endParaRPr lang="en-US"/>
        </a:p>
      </dgm:t>
    </dgm:pt>
    <dgm:pt modelId="{47A39F5D-5D66-4B12-857C-BECDCF5043FF}" type="parTrans" cxnId="{752D2DCA-D52F-44AC-8731-4023E044000F}">
      <dgm:prSet/>
      <dgm:spPr/>
      <dgm:t>
        <a:bodyPr/>
        <a:lstStyle/>
        <a:p>
          <a:endParaRPr lang="en-US"/>
        </a:p>
      </dgm:t>
    </dgm:pt>
    <dgm:pt modelId="{AD078EB2-2994-4EA9-9A19-76FB338FB4DF}" type="pres">
      <dgm:prSet presAssocID="{8933770A-D274-4069-BF69-459076AACC0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C04F22-1C5B-4854-8C78-273B6462AC18}" type="pres">
      <dgm:prSet presAssocID="{E2627405-32FC-44C5-98FC-169A09AE58CD}" presName="comp" presStyleCnt="0"/>
      <dgm:spPr/>
    </dgm:pt>
    <dgm:pt modelId="{166E9E71-0B82-4A31-8DD1-2516B2023757}" type="pres">
      <dgm:prSet presAssocID="{E2627405-32FC-44C5-98FC-169A09AE58CD}" presName="box" presStyleLbl="node1" presStyleIdx="0" presStyleCnt="2" custScaleY="76684" custLinFactNeighborX="-7012" custLinFactNeighborY="5642"/>
      <dgm:spPr/>
      <dgm:t>
        <a:bodyPr/>
        <a:lstStyle/>
        <a:p>
          <a:endParaRPr lang="en-US"/>
        </a:p>
      </dgm:t>
    </dgm:pt>
    <dgm:pt modelId="{D34D53B1-7B10-4503-B2AA-3F2FC3D44FB4}" type="pres">
      <dgm:prSet presAssocID="{E2627405-32FC-44C5-98FC-169A09AE58CD}" presName="img" presStyleLbl="fgImgPlace1" presStyleIdx="0" presStyleCnt="2" custScaleY="927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4E7AE94-A3CC-4771-9824-F34B2B2B31DB}" type="pres">
      <dgm:prSet presAssocID="{E2627405-32FC-44C5-98FC-169A09AE58C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00E9E-B83C-4707-AEBF-009847CA0A03}" type="pres">
      <dgm:prSet presAssocID="{687688AC-F0DF-41AB-A00E-C6585C7AB6A5}" presName="spacer" presStyleCnt="0"/>
      <dgm:spPr/>
    </dgm:pt>
    <dgm:pt modelId="{216307DB-400B-4A39-8127-4C96C6FE3ACC}" type="pres">
      <dgm:prSet presAssocID="{AE6C857E-1322-4518-8B6B-8368EB4E2B44}" presName="comp" presStyleCnt="0"/>
      <dgm:spPr/>
    </dgm:pt>
    <dgm:pt modelId="{26B7FBE7-B272-49E6-988F-ACBBE2167DB4}" type="pres">
      <dgm:prSet presAssocID="{AE6C857E-1322-4518-8B6B-8368EB4E2B44}" presName="box" presStyleLbl="node1" presStyleIdx="1" presStyleCnt="2" custScaleY="88257"/>
      <dgm:spPr/>
      <dgm:t>
        <a:bodyPr/>
        <a:lstStyle/>
        <a:p>
          <a:endParaRPr lang="en-US"/>
        </a:p>
      </dgm:t>
    </dgm:pt>
    <dgm:pt modelId="{EF6DAB6F-BA47-4680-B488-D86C6A93AC71}" type="pres">
      <dgm:prSet presAssocID="{AE6C857E-1322-4518-8B6B-8368EB4E2B44}" presName="img" presStyleLbl="fgImgPlace1" presStyleIdx="1" presStyleCnt="2" custScaleY="86087" custLinFactNeighborX="-7957" custLinFactNeighborY="-5890"/>
      <dgm:spPr>
        <a:blipFill dpi="0" rotWithShape="1">
          <a:blip xmlns:r="http://schemas.openxmlformats.org/officeDocument/2006/relationships" r:embed="rId2"/>
          <a:srcRect/>
          <a:stretch>
            <a:fillRect l="-3359" t="882" r="-2350" b="-3358"/>
          </a:stretch>
        </a:blipFill>
      </dgm:spPr>
    </dgm:pt>
    <dgm:pt modelId="{B43431AF-242E-4486-A308-A42D3C5BE7EB}" type="pres">
      <dgm:prSet presAssocID="{AE6C857E-1322-4518-8B6B-8368EB4E2B4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C4FA64-8240-496C-A9DE-87048832BA93}" type="presOf" srcId="{200BABB2-97F3-4715-9CC5-E7AB59A7EC5C}" destId="{B43431AF-242E-4486-A308-A42D3C5BE7EB}" srcOrd="1" destOrd="2" presId="urn:microsoft.com/office/officeart/2005/8/layout/vList4#1"/>
    <dgm:cxn modelId="{752D2DCA-D52F-44AC-8731-4023E044000F}" srcId="{AE6C857E-1322-4518-8B6B-8368EB4E2B44}" destId="{61D0D869-81FA-448F-AA3F-C94B40E4BF53}" srcOrd="0" destOrd="0" parTransId="{47A39F5D-5D66-4B12-857C-BECDCF5043FF}" sibTransId="{03E2BA4B-17DD-48DB-8EBE-4ED27D4AE82B}"/>
    <dgm:cxn modelId="{81F87162-D5E8-4340-BDEF-768024D79BEB}" srcId="{8933770A-D274-4069-BF69-459076AACC02}" destId="{AE6C857E-1322-4518-8B6B-8368EB4E2B44}" srcOrd="1" destOrd="0" parTransId="{8033D3AB-188B-4C2E-A953-27CF36BE51EA}" sibTransId="{409DDEE1-5664-4596-963C-B4E1393FD00B}"/>
    <dgm:cxn modelId="{48113717-0A47-442D-8D5A-ABA1C5D4C957}" type="presOf" srcId="{578429B4-BB6B-4C75-B8FD-CEEDEB12F84B}" destId="{B43431AF-242E-4486-A308-A42D3C5BE7EB}" srcOrd="1" destOrd="3" presId="urn:microsoft.com/office/officeart/2005/8/layout/vList4#1"/>
    <dgm:cxn modelId="{5BCF8401-8911-4B51-8E2C-F6D7E663D5D3}" type="presOf" srcId="{4A55F858-8D74-4439-BBE5-C8D76E34A5DA}" destId="{F4E7AE94-A3CC-4771-9824-F34B2B2B31DB}" srcOrd="1" destOrd="3" presId="urn:microsoft.com/office/officeart/2005/8/layout/vList4#1"/>
    <dgm:cxn modelId="{6D1DDAD6-2215-47D6-988C-3743790A3AE4}" type="presOf" srcId="{F23B8979-1045-4077-8BB3-E52512B10C70}" destId="{166E9E71-0B82-4A31-8DD1-2516B2023757}" srcOrd="0" destOrd="1" presId="urn:microsoft.com/office/officeart/2005/8/layout/vList4#1"/>
    <dgm:cxn modelId="{7091113F-B042-4E8D-822C-29BB68AF0D7C}" type="presOf" srcId="{03219663-6016-4FFE-A3CC-C7A03867E55B}" destId="{F4E7AE94-A3CC-4771-9824-F34B2B2B31DB}" srcOrd="1" destOrd="4" presId="urn:microsoft.com/office/officeart/2005/8/layout/vList4#1"/>
    <dgm:cxn modelId="{4FC25757-C864-4141-8072-F35B823E6392}" type="presOf" srcId="{61D0D869-81FA-448F-AA3F-C94B40E4BF53}" destId="{26B7FBE7-B272-49E6-988F-ACBBE2167DB4}" srcOrd="0" destOrd="1" presId="urn:microsoft.com/office/officeart/2005/8/layout/vList4#1"/>
    <dgm:cxn modelId="{E9926BDD-F8EB-4057-B2C9-15F3A41CDF43}" type="presOf" srcId="{8933770A-D274-4069-BF69-459076AACC02}" destId="{AD078EB2-2994-4EA9-9A19-76FB338FB4DF}" srcOrd="0" destOrd="0" presId="urn:microsoft.com/office/officeart/2005/8/layout/vList4#1"/>
    <dgm:cxn modelId="{1CEECEB5-0305-4B47-A7E8-1874FEF8F67B}" srcId="{E2627405-32FC-44C5-98FC-169A09AE58CD}" destId="{F23B8979-1045-4077-8BB3-E52512B10C70}" srcOrd="0" destOrd="0" parTransId="{7C1C7D3D-3D6C-4E8B-A388-0EA7ADD24C85}" sibTransId="{A2BBF092-078D-4BA3-A09E-7F16B3C2A65D}"/>
    <dgm:cxn modelId="{DE644B83-03BC-4D2C-A588-99349A131E78}" srcId="{AE6C857E-1322-4518-8B6B-8368EB4E2B44}" destId="{578429B4-BB6B-4C75-B8FD-CEEDEB12F84B}" srcOrd="2" destOrd="0" parTransId="{BCF4ED37-E044-4C0F-A75B-C6A86BB04DEE}" sibTransId="{FE38A0BE-420E-4A70-89E4-448691EFD794}"/>
    <dgm:cxn modelId="{39589E91-87A0-42AA-B262-BEAAE3E0323E}" type="presOf" srcId="{4A55F858-8D74-4439-BBE5-C8D76E34A5DA}" destId="{166E9E71-0B82-4A31-8DD1-2516B2023757}" srcOrd="0" destOrd="3" presId="urn:microsoft.com/office/officeart/2005/8/layout/vList4#1"/>
    <dgm:cxn modelId="{B0E738C3-D780-4DCE-940B-F478567A895E}" type="presOf" srcId="{B7B54B63-AC0B-4F8A-9B5A-04AE54372E94}" destId="{166E9E71-0B82-4A31-8DD1-2516B2023757}" srcOrd="0" destOrd="2" presId="urn:microsoft.com/office/officeart/2005/8/layout/vList4#1"/>
    <dgm:cxn modelId="{52A7E17E-0148-4D4D-AD71-E3430D6FD212}" type="presOf" srcId="{AE6C857E-1322-4518-8B6B-8368EB4E2B44}" destId="{B43431AF-242E-4486-A308-A42D3C5BE7EB}" srcOrd="1" destOrd="0" presId="urn:microsoft.com/office/officeart/2005/8/layout/vList4#1"/>
    <dgm:cxn modelId="{0BD61A30-BDE7-4E53-A2F4-AC5CF81E9F4F}" srcId="{E2627405-32FC-44C5-98FC-169A09AE58CD}" destId="{03219663-6016-4FFE-A3CC-C7A03867E55B}" srcOrd="3" destOrd="0" parTransId="{04EE791B-5BC8-44F1-B41F-E8534D848CD4}" sibTransId="{BE96310F-822F-43B1-A0A9-FC8660BDE72D}"/>
    <dgm:cxn modelId="{4E211A93-77DA-4C89-8902-8E1E82655AAA}" type="presOf" srcId="{61D0D869-81FA-448F-AA3F-C94B40E4BF53}" destId="{B43431AF-242E-4486-A308-A42D3C5BE7EB}" srcOrd="1" destOrd="1" presId="urn:microsoft.com/office/officeart/2005/8/layout/vList4#1"/>
    <dgm:cxn modelId="{A74E85F9-2F33-49A2-8B03-22BB5878E3CE}" type="presOf" srcId="{200BABB2-97F3-4715-9CC5-E7AB59A7EC5C}" destId="{26B7FBE7-B272-49E6-988F-ACBBE2167DB4}" srcOrd="0" destOrd="2" presId="urn:microsoft.com/office/officeart/2005/8/layout/vList4#1"/>
    <dgm:cxn modelId="{9254E320-3804-4697-B5B1-848CF5205D38}" srcId="{AE6C857E-1322-4518-8B6B-8368EB4E2B44}" destId="{200BABB2-97F3-4715-9CC5-E7AB59A7EC5C}" srcOrd="1" destOrd="0" parTransId="{6082C1A8-3D46-4EF4-94B3-D568596B81AF}" sibTransId="{AE742A10-8E5C-4AE5-B8C4-0669754CCFF4}"/>
    <dgm:cxn modelId="{FC06A321-F1BE-44E4-BF57-DB26EC89A9EC}" type="presOf" srcId="{B7B54B63-AC0B-4F8A-9B5A-04AE54372E94}" destId="{F4E7AE94-A3CC-4771-9824-F34B2B2B31DB}" srcOrd="1" destOrd="2" presId="urn:microsoft.com/office/officeart/2005/8/layout/vList4#1"/>
    <dgm:cxn modelId="{DFDEEAC6-D36A-4F6C-87C6-C8AB7324A290}" type="presOf" srcId="{AE6C857E-1322-4518-8B6B-8368EB4E2B44}" destId="{26B7FBE7-B272-49E6-988F-ACBBE2167DB4}" srcOrd="0" destOrd="0" presId="urn:microsoft.com/office/officeart/2005/8/layout/vList4#1"/>
    <dgm:cxn modelId="{183694E0-AF97-4F6C-88DE-54664B27DFF3}" type="presOf" srcId="{578429B4-BB6B-4C75-B8FD-CEEDEB12F84B}" destId="{26B7FBE7-B272-49E6-988F-ACBBE2167DB4}" srcOrd="0" destOrd="3" presId="urn:microsoft.com/office/officeart/2005/8/layout/vList4#1"/>
    <dgm:cxn modelId="{4DDB396D-C1DA-4429-ACDF-AE4D2AA6AACD}" srcId="{E2627405-32FC-44C5-98FC-169A09AE58CD}" destId="{B7B54B63-AC0B-4F8A-9B5A-04AE54372E94}" srcOrd="1" destOrd="0" parTransId="{D34FCFD7-2586-405F-A06E-A6CBE9C7B0D6}" sibTransId="{08ED38E4-A535-4B71-B7DA-FB89FBAD2D52}"/>
    <dgm:cxn modelId="{7A33B7BE-DB5D-466B-B595-12762CADFFDD}" type="presOf" srcId="{03219663-6016-4FFE-A3CC-C7A03867E55B}" destId="{166E9E71-0B82-4A31-8DD1-2516B2023757}" srcOrd="0" destOrd="4" presId="urn:microsoft.com/office/officeart/2005/8/layout/vList4#1"/>
    <dgm:cxn modelId="{985D067B-3E9A-42CF-ABD0-5C63295B19E8}" srcId="{8933770A-D274-4069-BF69-459076AACC02}" destId="{E2627405-32FC-44C5-98FC-169A09AE58CD}" srcOrd="0" destOrd="0" parTransId="{C54F2486-74D2-464A-92A7-4B2E16DB47E0}" sibTransId="{687688AC-F0DF-41AB-A00E-C6585C7AB6A5}"/>
    <dgm:cxn modelId="{FC9DDE18-C2FF-4D61-B8EE-004FF531D940}" type="presOf" srcId="{E2627405-32FC-44C5-98FC-169A09AE58CD}" destId="{166E9E71-0B82-4A31-8DD1-2516B2023757}" srcOrd="0" destOrd="0" presId="urn:microsoft.com/office/officeart/2005/8/layout/vList4#1"/>
    <dgm:cxn modelId="{BF3A6B85-0DCC-4717-95D9-F1B7F1C26898}" type="presOf" srcId="{F23B8979-1045-4077-8BB3-E52512B10C70}" destId="{F4E7AE94-A3CC-4771-9824-F34B2B2B31DB}" srcOrd="1" destOrd="1" presId="urn:microsoft.com/office/officeart/2005/8/layout/vList4#1"/>
    <dgm:cxn modelId="{4DFEBA39-F6F5-43BF-BB39-606446D29640}" srcId="{E2627405-32FC-44C5-98FC-169A09AE58CD}" destId="{4A55F858-8D74-4439-BBE5-C8D76E34A5DA}" srcOrd="2" destOrd="0" parTransId="{55123AA0-7A1D-474F-8874-4C9A0E38E7AB}" sibTransId="{A51B2F1E-C3DF-4613-AF93-13D54F0FD7A8}"/>
    <dgm:cxn modelId="{6C380606-2DD6-467A-8C86-5538978CD669}" type="presOf" srcId="{E2627405-32FC-44C5-98FC-169A09AE58CD}" destId="{F4E7AE94-A3CC-4771-9824-F34B2B2B31DB}" srcOrd="1" destOrd="0" presId="urn:microsoft.com/office/officeart/2005/8/layout/vList4#1"/>
    <dgm:cxn modelId="{07A8E8DF-4A15-4A81-B51D-E4B8203B3838}" type="presParOf" srcId="{AD078EB2-2994-4EA9-9A19-76FB338FB4DF}" destId="{AFC04F22-1C5B-4854-8C78-273B6462AC18}" srcOrd="0" destOrd="0" presId="urn:microsoft.com/office/officeart/2005/8/layout/vList4#1"/>
    <dgm:cxn modelId="{66AB26DC-531F-4B15-8C8D-6133A09ED24F}" type="presParOf" srcId="{AFC04F22-1C5B-4854-8C78-273B6462AC18}" destId="{166E9E71-0B82-4A31-8DD1-2516B2023757}" srcOrd="0" destOrd="0" presId="urn:microsoft.com/office/officeart/2005/8/layout/vList4#1"/>
    <dgm:cxn modelId="{E6949A97-8969-4F3A-A507-91E30DAF2196}" type="presParOf" srcId="{AFC04F22-1C5B-4854-8C78-273B6462AC18}" destId="{D34D53B1-7B10-4503-B2AA-3F2FC3D44FB4}" srcOrd="1" destOrd="0" presId="urn:microsoft.com/office/officeart/2005/8/layout/vList4#1"/>
    <dgm:cxn modelId="{C0C07CFD-27EE-467D-898E-00F6DACC3062}" type="presParOf" srcId="{AFC04F22-1C5B-4854-8C78-273B6462AC18}" destId="{F4E7AE94-A3CC-4771-9824-F34B2B2B31DB}" srcOrd="2" destOrd="0" presId="urn:microsoft.com/office/officeart/2005/8/layout/vList4#1"/>
    <dgm:cxn modelId="{638BE24E-E727-4647-A92C-1678327BE1C5}" type="presParOf" srcId="{AD078EB2-2994-4EA9-9A19-76FB338FB4DF}" destId="{D3100E9E-B83C-4707-AEBF-009847CA0A03}" srcOrd="1" destOrd="0" presId="urn:microsoft.com/office/officeart/2005/8/layout/vList4#1"/>
    <dgm:cxn modelId="{D290F2ED-B862-4990-B877-473BAA075F3E}" type="presParOf" srcId="{AD078EB2-2994-4EA9-9A19-76FB338FB4DF}" destId="{216307DB-400B-4A39-8127-4C96C6FE3ACC}" srcOrd="2" destOrd="0" presId="urn:microsoft.com/office/officeart/2005/8/layout/vList4#1"/>
    <dgm:cxn modelId="{90E2D7F4-8E35-4E66-8E35-C39ADBBE1CFD}" type="presParOf" srcId="{216307DB-400B-4A39-8127-4C96C6FE3ACC}" destId="{26B7FBE7-B272-49E6-988F-ACBBE2167DB4}" srcOrd="0" destOrd="0" presId="urn:microsoft.com/office/officeart/2005/8/layout/vList4#1"/>
    <dgm:cxn modelId="{36C50F38-0F86-4C54-A1EE-5865F7D8E3E8}" type="presParOf" srcId="{216307DB-400B-4A39-8127-4C96C6FE3ACC}" destId="{EF6DAB6F-BA47-4680-B488-D86C6A93AC71}" srcOrd="1" destOrd="0" presId="urn:microsoft.com/office/officeart/2005/8/layout/vList4#1"/>
    <dgm:cxn modelId="{A6BC6F22-2FB2-4FD2-BDCB-330925E9F0EC}" type="presParOf" srcId="{216307DB-400B-4A39-8127-4C96C6FE3ACC}" destId="{B43431AF-242E-4486-A308-A42D3C5BE7E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3A669F-6B21-8848-9527-5F8EB9C5552D}" type="doc">
      <dgm:prSet loTypeId="urn:microsoft.com/office/officeart/2008/layout/TitlePictureLineup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BF775C-6AAB-FA49-8380-12A462BC0AE6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sz="2000" smtClean="0">
              <a:solidFill>
                <a:schemeClr val="bg1"/>
              </a:solidFill>
            </a:rPr>
            <a:t>Masaccio (1401-1428)</a:t>
          </a:r>
          <a:endParaRPr lang="en-US" sz="2000" dirty="0">
            <a:solidFill>
              <a:schemeClr val="bg1"/>
            </a:solidFill>
          </a:endParaRPr>
        </a:p>
      </dgm:t>
    </dgm:pt>
    <dgm:pt modelId="{51067F42-574F-674A-B3E9-9CBA92CACAB8}" type="parTrans" cxnId="{88B41530-9F7E-1B48-8DD7-B36E9E8516D4}">
      <dgm:prSet/>
      <dgm:spPr/>
      <dgm:t>
        <a:bodyPr/>
        <a:lstStyle/>
        <a:p>
          <a:endParaRPr lang="en-US"/>
        </a:p>
      </dgm:t>
    </dgm:pt>
    <dgm:pt modelId="{8B870DF6-D698-DE4F-994F-69983789A375}" type="sibTrans" cxnId="{88B41530-9F7E-1B48-8DD7-B36E9E8516D4}">
      <dgm:prSet/>
      <dgm:spPr/>
      <dgm:t>
        <a:bodyPr/>
        <a:lstStyle/>
        <a:p>
          <a:endParaRPr lang="en-US"/>
        </a:p>
      </dgm:t>
    </dgm:pt>
    <dgm:pt modelId="{AC1906C5-5386-8D43-9B56-AA114A9F46D6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dirty="0" smtClean="0"/>
            <a:t>Donatello (1286-1466)</a:t>
          </a:r>
          <a:endParaRPr lang="en-US" dirty="0"/>
        </a:p>
      </dgm:t>
    </dgm:pt>
    <dgm:pt modelId="{53E9092F-69E0-0A46-9D5F-9058DD2D50B8}" type="parTrans" cxnId="{216290EB-BF5D-D947-8693-0C9E5804D604}">
      <dgm:prSet/>
      <dgm:spPr/>
      <dgm:t>
        <a:bodyPr/>
        <a:lstStyle/>
        <a:p>
          <a:endParaRPr lang="en-US"/>
        </a:p>
      </dgm:t>
    </dgm:pt>
    <dgm:pt modelId="{37620ABD-D343-C24A-8F7A-3F134136DBE3}" type="sibTrans" cxnId="{216290EB-BF5D-D947-8693-0C9E5804D604}">
      <dgm:prSet/>
      <dgm:spPr/>
      <dgm:t>
        <a:bodyPr/>
        <a:lstStyle/>
        <a:p>
          <a:endParaRPr lang="en-US"/>
        </a:p>
      </dgm:t>
    </dgm:pt>
    <dgm:pt modelId="{DC3396ED-DD10-CA4A-AEB7-671097D520A7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sz="1800" dirty="0" smtClean="0"/>
            <a:t>First renaissance sculptor to utilize nude figures</a:t>
          </a:r>
          <a:endParaRPr lang="en-US" sz="1800" dirty="0"/>
        </a:p>
      </dgm:t>
    </dgm:pt>
    <dgm:pt modelId="{A156CF6F-A7B3-3347-A9A0-07E0D7B54AC2}" type="parTrans" cxnId="{D67F64A5-7075-7A44-AD1C-4BD09FFE8935}">
      <dgm:prSet/>
      <dgm:spPr/>
      <dgm:t>
        <a:bodyPr/>
        <a:lstStyle/>
        <a:p>
          <a:endParaRPr lang="en-US"/>
        </a:p>
      </dgm:t>
    </dgm:pt>
    <dgm:pt modelId="{FD49B1EE-6A97-2746-AE8E-CE4110CF4404}" type="sibTrans" cxnId="{D67F64A5-7075-7A44-AD1C-4BD09FFE8935}">
      <dgm:prSet/>
      <dgm:spPr/>
      <dgm:t>
        <a:bodyPr/>
        <a:lstStyle/>
        <a:p>
          <a:endParaRPr lang="en-US"/>
        </a:p>
      </dgm:t>
    </dgm:pt>
    <dgm:pt modelId="{024A50C4-1DA4-A14F-AF21-DBD11D212141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sz="1800" dirty="0" smtClean="0"/>
            <a:t>Bronze </a:t>
          </a:r>
          <a:r>
            <a:rPr lang="en-US" sz="1800" dirty="0" smtClean="0">
              <a:hlinkClick xmlns:r="http://schemas.openxmlformats.org/officeDocument/2006/relationships" r:id="rId1"/>
            </a:rPr>
            <a:t>David</a:t>
          </a:r>
          <a:r>
            <a:rPr lang="en-US" sz="1800" dirty="0" smtClean="0"/>
            <a:t>, first since antiquity</a:t>
          </a:r>
          <a:endParaRPr lang="en-US" sz="1800" dirty="0"/>
        </a:p>
      </dgm:t>
    </dgm:pt>
    <dgm:pt modelId="{3CE2ECC6-A395-684B-B13E-F7CC4AD15945}" type="parTrans" cxnId="{64EDEA72-A078-4142-B78F-A254DDA568E0}">
      <dgm:prSet/>
      <dgm:spPr/>
      <dgm:t>
        <a:bodyPr/>
        <a:lstStyle/>
        <a:p>
          <a:endParaRPr lang="en-US"/>
        </a:p>
      </dgm:t>
    </dgm:pt>
    <dgm:pt modelId="{84FC08AA-4699-0743-9946-B812B29C4628}" type="sibTrans" cxnId="{64EDEA72-A078-4142-B78F-A254DDA568E0}">
      <dgm:prSet/>
      <dgm:spPr/>
      <dgm:t>
        <a:bodyPr/>
        <a:lstStyle/>
        <a:p>
          <a:endParaRPr lang="en-US"/>
        </a:p>
      </dgm:t>
    </dgm:pt>
    <dgm:pt modelId="{0DF6A725-E90A-2141-93D6-3FB43C885410}">
      <dgm:prSet phldrT="[Text]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dirty="0" smtClean="0"/>
            <a:t>Brunelleschi (1377-1446)</a:t>
          </a:r>
          <a:endParaRPr lang="en-US" dirty="0"/>
        </a:p>
      </dgm:t>
    </dgm:pt>
    <dgm:pt modelId="{E1A7F5BE-B523-3243-BA08-81CB2430E785}" type="sibTrans" cxnId="{07E1CB9E-C373-124F-B130-4DE2A7CB7C94}">
      <dgm:prSet/>
      <dgm:spPr/>
      <dgm:t>
        <a:bodyPr/>
        <a:lstStyle/>
        <a:p>
          <a:endParaRPr lang="en-US"/>
        </a:p>
      </dgm:t>
    </dgm:pt>
    <dgm:pt modelId="{015A652B-957C-1747-8666-6E5CFE8B3C7B}" type="parTrans" cxnId="{07E1CB9E-C373-124F-B130-4DE2A7CB7C94}">
      <dgm:prSet/>
      <dgm:spPr/>
      <dgm:t>
        <a:bodyPr/>
        <a:lstStyle/>
        <a:p>
          <a:endParaRPr lang="en-US"/>
        </a:p>
      </dgm:t>
    </dgm:pt>
    <dgm:pt modelId="{EE3FAD96-C939-EA41-9854-56CD03415736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sz="2000" i="1" dirty="0" smtClean="0">
              <a:solidFill>
                <a:schemeClr val="tx1"/>
              </a:solidFill>
            </a:rPr>
            <a:t>Expulsion of Adam and Eve</a:t>
          </a:r>
          <a:r>
            <a:rPr lang="en-US" sz="2000" dirty="0" smtClean="0">
              <a:solidFill>
                <a:schemeClr val="tx1"/>
              </a:solidFill>
            </a:rPr>
            <a:t>: extreme emotions</a:t>
          </a:r>
          <a:endParaRPr lang="en-US" sz="2000" dirty="0">
            <a:solidFill>
              <a:schemeClr val="tx1"/>
            </a:solidFill>
          </a:endParaRPr>
        </a:p>
      </dgm:t>
    </dgm:pt>
    <dgm:pt modelId="{61A0BA31-F189-704B-94CE-3D2F8BFC643A}" type="sibTrans" cxnId="{E4D74C6D-45DE-4446-BD91-31228FD4925B}">
      <dgm:prSet/>
      <dgm:spPr/>
      <dgm:t>
        <a:bodyPr/>
        <a:lstStyle/>
        <a:p>
          <a:endParaRPr lang="en-US"/>
        </a:p>
      </dgm:t>
    </dgm:pt>
    <dgm:pt modelId="{6226ABEF-EDB3-394F-B2A6-AA1F5430ADD9}" type="parTrans" cxnId="{E4D74C6D-45DE-4446-BD91-31228FD4925B}">
      <dgm:prSet/>
      <dgm:spPr/>
      <dgm:t>
        <a:bodyPr/>
        <a:lstStyle/>
        <a:p>
          <a:endParaRPr lang="en-US"/>
        </a:p>
      </dgm:t>
    </dgm:pt>
    <dgm:pt modelId="{D3CB266C-52EF-A24E-9D09-077A87EF79D8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sz="2000" dirty="0" smtClean="0">
              <a:solidFill>
                <a:schemeClr val="tx1"/>
              </a:solidFill>
            </a:rPr>
            <a:t>Earliest renaissance painters to portray real, nude figures </a:t>
          </a:r>
          <a:endParaRPr lang="en-US" sz="2000" dirty="0">
            <a:solidFill>
              <a:schemeClr val="tx1"/>
            </a:solidFill>
          </a:endParaRPr>
        </a:p>
      </dgm:t>
    </dgm:pt>
    <dgm:pt modelId="{02F9851D-7FFD-6E4C-9323-5E0D4B025FD4}" type="sibTrans" cxnId="{799C4A03-D1B9-4B45-AB7A-5DCEEEC69A85}">
      <dgm:prSet/>
      <dgm:spPr/>
      <dgm:t>
        <a:bodyPr/>
        <a:lstStyle/>
        <a:p>
          <a:endParaRPr lang="en-US"/>
        </a:p>
      </dgm:t>
    </dgm:pt>
    <dgm:pt modelId="{FF94D108-1914-8646-A37A-276A9A6F85B3}" type="parTrans" cxnId="{799C4A03-D1B9-4B45-AB7A-5DCEEEC69A85}">
      <dgm:prSet/>
      <dgm:spPr/>
      <dgm:t>
        <a:bodyPr/>
        <a:lstStyle/>
        <a:p>
          <a:endParaRPr lang="en-US"/>
        </a:p>
      </dgm:t>
    </dgm:pt>
    <dgm:pt modelId="{033B1017-00D8-9C4B-B8FE-CADE581893A5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sz="2000" dirty="0" smtClean="0">
              <a:solidFill>
                <a:schemeClr val="tx1"/>
              </a:solidFill>
            </a:rPr>
            <a:t>Used Brunelleschi’s perspective</a:t>
          </a:r>
          <a:endParaRPr lang="en-US" sz="2000" dirty="0">
            <a:solidFill>
              <a:schemeClr val="tx1"/>
            </a:solidFill>
          </a:endParaRPr>
        </a:p>
      </dgm:t>
    </dgm:pt>
    <dgm:pt modelId="{020D4207-7141-0744-8CFC-7F077EB43241}" type="sibTrans" cxnId="{B650842D-9E0A-3043-A709-0B60DE22EFEE}">
      <dgm:prSet/>
      <dgm:spPr/>
      <dgm:t>
        <a:bodyPr/>
        <a:lstStyle/>
        <a:p>
          <a:endParaRPr lang="en-US"/>
        </a:p>
      </dgm:t>
    </dgm:pt>
    <dgm:pt modelId="{E787991A-7348-B74A-9AD3-9C4D823EF1CF}" type="parTrans" cxnId="{B650842D-9E0A-3043-A709-0B60DE22EFEE}">
      <dgm:prSet/>
      <dgm:spPr/>
      <dgm:t>
        <a:bodyPr/>
        <a:lstStyle/>
        <a:p>
          <a:endParaRPr lang="en-US"/>
        </a:p>
      </dgm:t>
    </dgm:pt>
    <dgm:pt modelId="{954FDCB5-8C12-4221-96E1-49F69BB285D6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sz="1800" dirty="0" smtClean="0"/>
            <a:t>Symbolized youth– became favorite hero among Florentines </a:t>
          </a:r>
          <a:endParaRPr lang="en-US" sz="1800" dirty="0"/>
        </a:p>
      </dgm:t>
    </dgm:pt>
    <dgm:pt modelId="{342EBD2A-ED6A-4970-9192-A7A981A9C68B}" type="parTrans" cxnId="{4EC06832-206E-4642-87B1-01F1F82A709A}">
      <dgm:prSet/>
      <dgm:spPr/>
      <dgm:t>
        <a:bodyPr/>
        <a:lstStyle/>
        <a:p>
          <a:endParaRPr lang="en-US"/>
        </a:p>
      </dgm:t>
    </dgm:pt>
    <dgm:pt modelId="{5A879023-980F-405E-A2A6-F0AADF7DB1DD}" type="sibTrans" cxnId="{4EC06832-206E-4642-87B1-01F1F82A709A}">
      <dgm:prSet/>
      <dgm:spPr/>
      <dgm:t>
        <a:bodyPr/>
        <a:lstStyle/>
        <a:p>
          <a:endParaRPr lang="en-US"/>
        </a:p>
      </dgm:t>
    </dgm:pt>
    <dgm:pt modelId="{7B5EE4E5-4559-4D25-A2A3-3FC1E0CB2A2F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endParaRPr lang="en-US" sz="1800" dirty="0"/>
        </a:p>
      </dgm:t>
    </dgm:pt>
    <dgm:pt modelId="{13E84552-5F0C-4513-A7A6-74E65A387448}" type="parTrans" cxnId="{F4E2D0C1-DC7D-4CA7-B646-58D0C540D9B7}">
      <dgm:prSet/>
      <dgm:spPr/>
      <dgm:t>
        <a:bodyPr/>
        <a:lstStyle/>
        <a:p>
          <a:endParaRPr lang="en-US"/>
        </a:p>
      </dgm:t>
    </dgm:pt>
    <dgm:pt modelId="{D9A4BE4B-B05D-402E-88FA-71FE7BC8C1F9}" type="sibTrans" cxnId="{F4E2D0C1-DC7D-4CA7-B646-58D0C540D9B7}">
      <dgm:prSet/>
      <dgm:spPr/>
      <dgm:t>
        <a:bodyPr/>
        <a:lstStyle/>
        <a:p>
          <a:endParaRPr lang="en-US"/>
        </a:p>
      </dgm:t>
    </dgm:pt>
    <dgm:pt modelId="{607B68EF-803A-4393-AAC0-117E254ED34D}">
      <dgm:prSet phldrT="[Text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</dgm:spPr>
      <dgm:t>
        <a:bodyPr/>
        <a:lstStyle/>
        <a:p>
          <a:r>
            <a:rPr lang="en-US" sz="1800" dirty="0" smtClean="0"/>
            <a:t>Sculptures  had similar qualities as Masaccio’s paintings</a:t>
          </a:r>
          <a:endParaRPr lang="en-US" sz="1800" dirty="0"/>
        </a:p>
      </dgm:t>
    </dgm:pt>
    <dgm:pt modelId="{436205D0-536C-4582-9D11-07FA59F88A92}" type="parTrans" cxnId="{9A09A130-BF59-4962-AD5D-1728730F91D9}">
      <dgm:prSet/>
      <dgm:spPr/>
      <dgm:t>
        <a:bodyPr/>
        <a:lstStyle/>
        <a:p>
          <a:endParaRPr lang="en-US"/>
        </a:p>
      </dgm:t>
    </dgm:pt>
    <dgm:pt modelId="{B2E03D2A-1925-4744-A9A7-EEA79690A0EB}" type="sibTrans" cxnId="{9A09A130-BF59-4962-AD5D-1728730F91D9}">
      <dgm:prSet/>
      <dgm:spPr/>
      <dgm:t>
        <a:bodyPr/>
        <a:lstStyle/>
        <a:p>
          <a:endParaRPr lang="en-US"/>
        </a:p>
      </dgm:t>
    </dgm:pt>
    <dgm:pt modelId="{AA153BE7-D82B-A94F-8457-E9EEC5B09671}" type="pres">
      <dgm:prSet presAssocID="{683A669F-6B21-8848-9527-5F8EB9C5552D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17F180A8-E037-484B-A8DB-2A8DC4D55059}" type="pres">
      <dgm:prSet presAssocID="{C7BF775C-6AAB-FA49-8380-12A462BC0AE6}" presName="composite" presStyleCnt="0"/>
      <dgm:spPr/>
    </dgm:pt>
    <dgm:pt modelId="{BF381D31-0B9E-2947-9260-6FF3FA01A65D}" type="pres">
      <dgm:prSet presAssocID="{C7BF775C-6AAB-FA49-8380-12A462BC0AE6}" presName="Accent" presStyleLbl="alignAcc1" presStyleIdx="0" presStyleCnt="3" custLinFactNeighborX="34103" custLinFactNeighborY="-9336"/>
      <dgm:spPr/>
    </dgm:pt>
    <dgm:pt modelId="{77E685D4-0042-A747-A4BE-90C9541BF820}" type="pres">
      <dgm:prSet presAssocID="{C7BF775C-6AAB-FA49-8380-12A462BC0AE6}" presName="Image" presStyleLbl="node1" presStyleIdx="0" presStyleCnt="3" custScaleX="101992" custScaleY="118866" custLinFactNeighborX="914" custLinFactNeighborY="-16075"/>
      <dgm:spPr>
        <a:blipFill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B9DAE591-2DD9-DE49-9F02-AE3162D119C1}" type="pres">
      <dgm:prSet presAssocID="{C7BF775C-6AAB-FA49-8380-12A462BC0AE6}" presName="Child" presStyleLbl="revTx" presStyleIdx="0" presStyleCnt="3" custScaleX="105572" custScaleY="142720" custLinFactNeighborX="3965" custLinFactNeighborY="19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9F6AA-9067-414D-B1CE-E5028E28FD7F}" type="pres">
      <dgm:prSet presAssocID="{C7BF775C-6AAB-FA49-8380-12A462BC0AE6}" presName="Parent" presStyleLbl="alignNode1" presStyleIdx="0" presStyleCnt="3" custLinFactNeighborX="456" custLinFactNeighborY="-83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14B19E-BD9D-9E4A-8555-6B80C4E6771E}" type="pres">
      <dgm:prSet presAssocID="{8B870DF6-D698-DE4F-994F-69983789A375}" presName="sibTrans" presStyleCnt="0"/>
      <dgm:spPr/>
    </dgm:pt>
    <dgm:pt modelId="{7AD89CD6-96E0-5342-92EE-5A044960D216}" type="pres">
      <dgm:prSet presAssocID="{AC1906C5-5386-8D43-9B56-AA114A9F46D6}" presName="composite" presStyleCnt="0"/>
      <dgm:spPr/>
    </dgm:pt>
    <dgm:pt modelId="{20FA07A4-0890-364B-8AA3-3E8AC404B07C}" type="pres">
      <dgm:prSet presAssocID="{AC1906C5-5386-8D43-9B56-AA114A9F46D6}" presName="Accent" presStyleLbl="alignAcc1" presStyleIdx="1" presStyleCnt="3" custLinFactNeighborX="-27886" custLinFactNeighborY="-9336"/>
      <dgm:spPr/>
    </dgm:pt>
    <dgm:pt modelId="{BAB9D5D8-01F3-4C42-9275-73703D2E9970}" type="pres">
      <dgm:prSet presAssocID="{AC1906C5-5386-8D43-9B56-AA114A9F46D6}" presName="Image" presStyleLbl="node1" presStyleIdx="1" presStyleCnt="3" custScaleX="90887" custScaleY="93026" custLinFactNeighborX="-1305" custLinFactNeighborY="-24546"/>
      <dgm:spPr>
        <a:blipFill dpi="0" rotWithShape="1">
          <a:blip xmlns:r="http://schemas.openxmlformats.org/officeDocument/2006/relationships" r:embed="rId4"/>
          <a:srcRect/>
          <a:stretch>
            <a:fillRect l="-711" t="-11685" r="711" b="-75701"/>
          </a:stretch>
        </a:blipFill>
      </dgm:spPr>
      <dgm:t>
        <a:bodyPr/>
        <a:lstStyle/>
        <a:p>
          <a:endParaRPr lang="en-US"/>
        </a:p>
      </dgm:t>
    </dgm:pt>
    <dgm:pt modelId="{57733057-54FF-0541-BDDE-03A98067C4FC}" type="pres">
      <dgm:prSet presAssocID="{AC1906C5-5386-8D43-9B56-AA114A9F46D6}" presName="Child" presStyleLbl="revTx" presStyleIdx="1" presStyleCnt="3" custScaleY="145413" custLinFactNeighborX="-1305" custLinFactNeighborY="40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61F947-2A2A-7A43-9110-8B59B2E586F2}" type="pres">
      <dgm:prSet presAssocID="{AC1906C5-5386-8D43-9B56-AA114A9F46D6}" presName="Parent" presStyleLbl="alignNode1" presStyleIdx="1" presStyleCnt="3" custLinFactNeighborX="-373" custLinFactNeighborY="-83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4BCC8-9A25-624E-976C-6940C08FEC81}" type="pres">
      <dgm:prSet presAssocID="{37620ABD-D343-C24A-8F7A-3F134136DBE3}" presName="sibTrans" presStyleCnt="0"/>
      <dgm:spPr/>
    </dgm:pt>
    <dgm:pt modelId="{1225ADE7-BD89-5241-B5BF-BE2916B6FC76}" type="pres">
      <dgm:prSet presAssocID="{0DF6A725-E90A-2141-93D6-3FB43C885410}" presName="composite" presStyleCnt="0"/>
      <dgm:spPr/>
    </dgm:pt>
    <dgm:pt modelId="{0C26BEF4-FCA2-AE46-BF16-5D02F6324216}" type="pres">
      <dgm:prSet presAssocID="{0DF6A725-E90A-2141-93D6-3FB43C885410}" presName="Accent" presStyleLbl="alignAcc1" presStyleIdx="2" presStyleCnt="3" custLinFactNeighborX="-74336" custLinFactNeighborY="-8988"/>
      <dgm:spPr/>
    </dgm:pt>
    <dgm:pt modelId="{4FC1685B-2815-F340-929D-7903AB19461E}" type="pres">
      <dgm:prSet presAssocID="{0DF6A725-E90A-2141-93D6-3FB43C885410}" presName="Image" presStyleLbl="node1" presStyleIdx="2" presStyleCnt="3" custScaleY="103842" custLinFactNeighborX="-352" custLinFactNeighborY="-13405"/>
      <dgm:spPr>
        <a:blipFill dpi="0" rotWithShape="1">
          <a:blip xmlns:r="http://schemas.openxmlformats.org/officeDocument/2006/relationships" r:embed="rId5"/>
          <a:srcRect/>
          <a:stretch>
            <a:fillRect l="712" t="-717" r="-712" b="-18546"/>
          </a:stretch>
        </a:blipFill>
      </dgm:spPr>
      <dgm:t>
        <a:bodyPr/>
        <a:lstStyle/>
        <a:p>
          <a:endParaRPr lang="en-US"/>
        </a:p>
      </dgm:t>
    </dgm:pt>
    <dgm:pt modelId="{9AAC95A1-1667-B34C-9E83-2EFD698BF79E}" type="pres">
      <dgm:prSet presAssocID="{0DF6A725-E90A-2141-93D6-3FB43C885410}" presName="Child" presStyleLbl="revTx" presStyleIdx="2" presStyleCnt="3">
        <dgm:presLayoutVars>
          <dgm:bulletEnabled val="1"/>
        </dgm:presLayoutVars>
      </dgm:prSet>
      <dgm:spPr/>
    </dgm:pt>
    <dgm:pt modelId="{3E23130B-AD74-F44A-A3E7-DC87BD011C29}" type="pres">
      <dgm:prSet presAssocID="{0DF6A725-E90A-2141-93D6-3FB43C885410}" presName="Parent" presStyleLbl="alignNode1" presStyleIdx="2" presStyleCnt="3" custLinFactNeighborX="-994" custLinFactNeighborY="-79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59D8F1-4AC4-824A-9254-ADF19241E659}" type="presOf" srcId="{033B1017-00D8-9C4B-B8FE-CADE581893A5}" destId="{B9DAE591-2DD9-DE49-9F02-AE3162D119C1}" srcOrd="0" destOrd="1" presId="urn:microsoft.com/office/officeart/2008/layout/TitlePictureLineup"/>
    <dgm:cxn modelId="{D491FB74-1591-D046-B64B-7BDFF4DCE431}" type="presOf" srcId="{DC3396ED-DD10-CA4A-AEB7-671097D520A7}" destId="{57733057-54FF-0541-BDDE-03A98067C4FC}" srcOrd="0" destOrd="0" presId="urn:microsoft.com/office/officeart/2008/layout/TitlePictureLineup"/>
    <dgm:cxn modelId="{D67F64A5-7075-7A44-AD1C-4BD09FFE8935}" srcId="{AC1906C5-5386-8D43-9B56-AA114A9F46D6}" destId="{DC3396ED-DD10-CA4A-AEB7-671097D520A7}" srcOrd="0" destOrd="0" parTransId="{A156CF6F-A7B3-3347-A9A0-07E0D7B54AC2}" sibTransId="{FD49B1EE-6A97-2746-AE8E-CE4110CF4404}"/>
    <dgm:cxn modelId="{64EDEA72-A078-4142-B78F-A254DDA568E0}" srcId="{AC1906C5-5386-8D43-9B56-AA114A9F46D6}" destId="{024A50C4-1DA4-A14F-AF21-DBD11D212141}" srcOrd="2" destOrd="0" parTransId="{3CE2ECC6-A395-684B-B13E-F7CC4AD15945}" sibTransId="{84FC08AA-4699-0743-9946-B812B29C4628}"/>
    <dgm:cxn modelId="{78BAE95C-E5C8-454B-8C95-189D0E158A85}" type="presOf" srcId="{7B5EE4E5-4559-4D25-A2A3-3FC1E0CB2A2F}" destId="{57733057-54FF-0541-BDDE-03A98067C4FC}" srcOrd="0" destOrd="4" presId="urn:microsoft.com/office/officeart/2008/layout/TitlePictureLineup"/>
    <dgm:cxn modelId="{D6D0DBD5-B99F-5F4C-A460-B1C0DC5039BA}" type="presOf" srcId="{C7BF775C-6AAB-FA49-8380-12A462BC0AE6}" destId="{2AE9F6AA-9067-414D-B1CE-E5028E28FD7F}" srcOrd="0" destOrd="0" presId="urn:microsoft.com/office/officeart/2008/layout/TitlePictureLineup"/>
    <dgm:cxn modelId="{5A5A7D97-1695-B94B-8AD0-74CAA0118CCB}" type="presOf" srcId="{EE3FAD96-C939-EA41-9854-56CD03415736}" destId="{B9DAE591-2DD9-DE49-9F02-AE3162D119C1}" srcOrd="0" destOrd="2" presId="urn:microsoft.com/office/officeart/2008/layout/TitlePictureLineup"/>
    <dgm:cxn modelId="{51201C4B-F093-074E-9D28-E6D1DBAAA135}" type="presOf" srcId="{D3CB266C-52EF-A24E-9D09-077A87EF79D8}" destId="{B9DAE591-2DD9-DE49-9F02-AE3162D119C1}" srcOrd="0" destOrd="0" presId="urn:microsoft.com/office/officeart/2008/layout/TitlePictureLineup"/>
    <dgm:cxn modelId="{DD58C4BE-29F9-384F-B1C7-C780B516DAF2}" type="presOf" srcId="{AC1906C5-5386-8D43-9B56-AA114A9F46D6}" destId="{FB61F947-2A2A-7A43-9110-8B59B2E586F2}" srcOrd="0" destOrd="0" presId="urn:microsoft.com/office/officeart/2008/layout/TitlePictureLineup"/>
    <dgm:cxn modelId="{F4E2D0C1-DC7D-4CA7-B646-58D0C540D9B7}" srcId="{AC1906C5-5386-8D43-9B56-AA114A9F46D6}" destId="{7B5EE4E5-4559-4D25-A2A3-3FC1E0CB2A2F}" srcOrd="4" destOrd="0" parTransId="{13E84552-5F0C-4513-A7A6-74E65A387448}" sibTransId="{D9A4BE4B-B05D-402E-88FA-71FE7BC8C1F9}"/>
    <dgm:cxn modelId="{B650842D-9E0A-3043-A709-0B60DE22EFEE}" srcId="{C7BF775C-6AAB-FA49-8380-12A462BC0AE6}" destId="{033B1017-00D8-9C4B-B8FE-CADE581893A5}" srcOrd="1" destOrd="0" parTransId="{E787991A-7348-B74A-9AD3-9C4D823EF1CF}" sibTransId="{020D4207-7141-0744-8CFC-7F077EB43241}"/>
    <dgm:cxn modelId="{88B41530-9F7E-1B48-8DD7-B36E9E8516D4}" srcId="{683A669F-6B21-8848-9527-5F8EB9C5552D}" destId="{C7BF775C-6AAB-FA49-8380-12A462BC0AE6}" srcOrd="0" destOrd="0" parTransId="{51067F42-574F-674A-B3E9-9CBA92CACAB8}" sibTransId="{8B870DF6-D698-DE4F-994F-69983789A375}"/>
    <dgm:cxn modelId="{E4D74C6D-45DE-4446-BD91-31228FD4925B}" srcId="{C7BF775C-6AAB-FA49-8380-12A462BC0AE6}" destId="{EE3FAD96-C939-EA41-9854-56CD03415736}" srcOrd="2" destOrd="0" parTransId="{6226ABEF-EDB3-394F-B2A6-AA1F5430ADD9}" sibTransId="{61A0BA31-F189-704B-94CE-3D2F8BFC643A}"/>
    <dgm:cxn modelId="{799C4A03-D1B9-4B45-AB7A-5DCEEEC69A85}" srcId="{C7BF775C-6AAB-FA49-8380-12A462BC0AE6}" destId="{D3CB266C-52EF-A24E-9D09-077A87EF79D8}" srcOrd="0" destOrd="0" parTransId="{FF94D108-1914-8646-A37A-276A9A6F85B3}" sibTransId="{02F9851D-7FFD-6E4C-9323-5E0D4B025FD4}"/>
    <dgm:cxn modelId="{AB3E8525-17FB-4280-8D0D-8CA1D55D0A18}" type="presOf" srcId="{607B68EF-803A-4393-AAC0-117E254ED34D}" destId="{57733057-54FF-0541-BDDE-03A98067C4FC}" srcOrd="0" destOrd="1" presId="urn:microsoft.com/office/officeart/2008/layout/TitlePictureLineup"/>
    <dgm:cxn modelId="{4EC06832-206E-4642-87B1-01F1F82A709A}" srcId="{AC1906C5-5386-8D43-9B56-AA114A9F46D6}" destId="{954FDCB5-8C12-4221-96E1-49F69BB285D6}" srcOrd="3" destOrd="0" parTransId="{342EBD2A-ED6A-4970-9192-A7A981A9C68B}" sibTransId="{5A879023-980F-405E-A2A6-F0AADF7DB1DD}"/>
    <dgm:cxn modelId="{216290EB-BF5D-D947-8693-0C9E5804D604}" srcId="{683A669F-6B21-8848-9527-5F8EB9C5552D}" destId="{AC1906C5-5386-8D43-9B56-AA114A9F46D6}" srcOrd="1" destOrd="0" parTransId="{53E9092F-69E0-0A46-9D5F-9058DD2D50B8}" sibTransId="{37620ABD-D343-C24A-8F7A-3F134136DBE3}"/>
    <dgm:cxn modelId="{BC27FED4-7014-4C2D-A15B-F31C9BA0EEED}" type="presOf" srcId="{954FDCB5-8C12-4221-96E1-49F69BB285D6}" destId="{57733057-54FF-0541-BDDE-03A98067C4FC}" srcOrd="0" destOrd="3" presId="urn:microsoft.com/office/officeart/2008/layout/TitlePictureLineup"/>
    <dgm:cxn modelId="{1E460F17-92E0-0B4E-97DA-0C129088FE69}" type="presOf" srcId="{683A669F-6B21-8848-9527-5F8EB9C5552D}" destId="{AA153BE7-D82B-A94F-8457-E9EEC5B09671}" srcOrd="0" destOrd="0" presId="urn:microsoft.com/office/officeart/2008/layout/TitlePictureLineup"/>
    <dgm:cxn modelId="{9A09A130-BF59-4962-AD5D-1728730F91D9}" srcId="{AC1906C5-5386-8D43-9B56-AA114A9F46D6}" destId="{607B68EF-803A-4393-AAC0-117E254ED34D}" srcOrd="1" destOrd="0" parTransId="{436205D0-536C-4582-9D11-07FA59F88A92}" sibTransId="{B2E03D2A-1925-4744-A9A7-EEA79690A0EB}"/>
    <dgm:cxn modelId="{DDA34DE7-CA57-4344-AD00-7ECB0C09DF71}" type="presOf" srcId="{0DF6A725-E90A-2141-93D6-3FB43C885410}" destId="{3E23130B-AD74-F44A-A3E7-DC87BD011C29}" srcOrd="0" destOrd="0" presId="urn:microsoft.com/office/officeart/2008/layout/TitlePictureLineup"/>
    <dgm:cxn modelId="{07E1CB9E-C373-124F-B130-4DE2A7CB7C94}" srcId="{683A669F-6B21-8848-9527-5F8EB9C5552D}" destId="{0DF6A725-E90A-2141-93D6-3FB43C885410}" srcOrd="2" destOrd="0" parTransId="{015A652B-957C-1747-8666-6E5CFE8B3C7B}" sibTransId="{E1A7F5BE-B523-3243-BA08-81CB2430E785}"/>
    <dgm:cxn modelId="{35BC3828-55BC-2A4E-9000-9179BFDE2B25}" type="presOf" srcId="{024A50C4-1DA4-A14F-AF21-DBD11D212141}" destId="{57733057-54FF-0541-BDDE-03A98067C4FC}" srcOrd="0" destOrd="2" presId="urn:microsoft.com/office/officeart/2008/layout/TitlePictureLineup"/>
    <dgm:cxn modelId="{DBAC5F45-1793-3C42-B92C-565BB502E799}" type="presParOf" srcId="{AA153BE7-D82B-A94F-8457-E9EEC5B09671}" destId="{17F180A8-E037-484B-A8DB-2A8DC4D55059}" srcOrd="0" destOrd="0" presId="urn:microsoft.com/office/officeart/2008/layout/TitlePictureLineup"/>
    <dgm:cxn modelId="{12364CA4-0932-A54A-8F00-707B0F9422E6}" type="presParOf" srcId="{17F180A8-E037-484B-A8DB-2A8DC4D55059}" destId="{BF381D31-0B9E-2947-9260-6FF3FA01A65D}" srcOrd="0" destOrd="0" presId="urn:microsoft.com/office/officeart/2008/layout/TitlePictureLineup"/>
    <dgm:cxn modelId="{79E0FB07-4E53-4F4E-BD66-95FC342A5774}" type="presParOf" srcId="{17F180A8-E037-484B-A8DB-2A8DC4D55059}" destId="{77E685D4-0042-A747-A4BE-90C9541BF820}" srcOrd="1" destOrd="0" presId="urn:microsoft.com/office/officeart/2008/layout/TitlePictureLineup"/>
    <dgm:cxn modelId="{480325CF-0D43-6D40-98BD-F9C58002B019}" type="presParOf" srcId="{17F180A8-E037-484B-A8DB-2A8DC4D55059}" destId="{B9DAE591-2DD9-DE49-9F02-AE3162D119C1}" srcOrd="2" destOrd="0" presId="urn:microsoft.com/office/officeart/2008/layout/TitlePictureLineup"/>
    <dgm:cxn modelId="{3CC6623C-CE27-DF4E-A5B7-638F18476499}" type="presParOf" srcId="{17F180A8-E037-484B-A8DB-2A8DC4D55059}" destId="{2AE9F6AA-9067-414D-B1CE-E5028E28FD7F}" srcOrd="3" destOrd="0" presId="urn:microsoft.com/office/officeart/2008/layout/TitlePictureLineup"/>
    <dgm:cxn modelId="{BDB20CF3-3862-BC4D-B6B0-56F2953C8E3F}" type="presParOf" srcId="{AA153BE7-D82B-A94F-8457-E9EEC5B09671}" destId="{6314B19E-BD9D-9E4A-8555-6B80C4E6771E}" srcOrd="1" destOrd="0" presId="urn:microsoft.com/office/officeart/2008/layout/TitlePictureLineup"/>
    <dgm:cxn modelId="{4B5964CE-B67E-9140-B833-F54961B2914F}" type="presParOf" srcId="{AA153BE7-D82B-A94F-8457-E9EEC5B09671}" destId="{7AD89CD6-96E0-5342-92EE-5A044960D216}" srcOrd="2" destOrd="0" presId="urn:microsoft.com/office/officeart/2008/layout/TitlePictureLineup"/>
    <dgm:cxn modelId="{B5FCA0A4-4115-C444-8D24-B497D046F920}" type="presParOf" srcId="{7AD89CD6-96E0-5342-92EE-5A044960D216}" destId="{20FA07A4-0890-364B-8AA3-3E8AC404B07C}" srcOrd="0" destOrd="0" presId="urn:microsoft.com/office/officeart/2008/layout/TitlePictureLineup"/>
    <dgm:cxn modelId="{99CB8455-A46E-8D43-957A-DD9208809BA5}" type="presParOf" srcId="{7AD89CD6-96E0-5342-92EE-5A044960D216}" destId="{BAB9D5D8-01F3-4C42-9275-73703D2E9970}" srcOrd="1" destOrd="0" presId="urn:microsoft.com/office/officeart/2008/layout/TitlePictureLineup"/>
    <dgm:cxn modelId="{124F01F7-48AC-8C43-B2D1-11BB4DCE077E}" type="presParOf" srcId="{7AD89CD6-96E0-5342-92EE-5A044960D216}" destId="{57733057-54FF-0541-BDDE-03A98067C4FC}" srcOrd="2" destOrd="0" presId="urn:microsoft.com/office/officeart/2008/layout/TitlePictureLineup"/>
    <dgm:cxn modelId="{916D03D2-91C8-8146-9BB5-A895F29326B0}" type="presParOf" srcId="{7AD89CD6-96E0-5342-92EE-5A044960D216}" destId="{FB61F947-2A2A-7A43-9110-8B59B2E586F2}" srcOrd="3" destOrd="0" presId="urn:microsoft.com/office/officeart/2008/layout/TitlePictureLineup"/>
    <dgm:cxn modelId="{01CFE064-38F9-B94D-A78A-DA58795AC5E1}" type="presParOf" srcId="{AA153BE7-D82B-A94F-8457-E9EEC5B09671}" destId="{D4B4BCC8-9A25-624E-976C-6940C08FEC81}" srcOrd="3" destOrd="0" presId="urn:microsoft.com/office/officeart/2008/layout/TitlePictureLineup"/>
    <dgm:cxn modelId="{45404D32-7885-5948-A161-C482BAEEDD0B}" type="presParOf" srcId="{AA153BE7-D82B-A94F-8457-E9EEC5B09671}" destId="{1225ADE7-BD89-5241-B5BF-BE2916B6FC76}" srcOrd="4" destOrd="0" presId="urn:microsoft.com/office/officeart/2008/layout/TitlePictureLineup"/>
    <dgm:cxn modelId="{EEBADEF8-197A-5641-B905-C87870A304B1}" type="presParOf" srcId="{1225ADE7-BD89-5241-B5BF-BE2916B6FC76}" destId="{0C26BEF4-FCA2-AE46-BF16-5D02F6324216}" srcOrd="0" destOrd="0" presId="urn:microsoft.com/office/officeart/2008/layout/TitlePictureLineup"/>
    <dgm:cxn modelId="{3E792F69-DA68-A046-8DB2-E4327F83CE50}" type="presParOf" srcId="{1225ADE7-BD89-5241-B5BF-BE2916B6FC76}" destId="{4FC1685B-2815-F340-929D-7903AB19461E}" srcOrd="1" destOrd="0" presId="urn:microsoft.com/office/officeart/2008/layout/TitlePictureLineup"/>
    <dgm:cxn modelId="{4F53BDC6-0EB3-D946-AED7-2E7D9AA6E05C}" type="presParOf" srcId="{1225ADE7-BD89-5241-B5BF-BE2916B6FC76}" destId="{9AAC95A1-1667-B34C-9E83-2EFD698BF79E}" srcOrd="2" destOrd="0" presId="urn:microsoft.com/office/officeart/2008/layout/TitlePictureLineup"/>
    <dgm:cxn modelId="{BC84CC58-202C-0F48-9380-8BAA019294A0}" type="presParOf" srcId="{1225ADE7-BD89-5241-B5BF-BE2916B6FC76}" destId="{3E23130B-AD74-F44A-A3E7-DC87BD011C2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28BF79-0483-432B-95D2-02C302D44FB1}" type="doc">
      <dgm:prSet loTypeId="urn:microsoft.com/office/officeart/2005/8/layout/matrix1" loCatId="matrix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975A43A5-2869-45BF-AFD2-55B9A1D2D1C2}">
      <dgm:prSet phldrT="[Text]" custT="1"/>
      <dgm:spPr>
        <a:solidFill>
          <a:schemeClr val="bg2">
            <a:lumMod val="75000"/>
            <a:alpha val="82000"/>
          </a:schemeClr>
        </a:solidFill>
      </dgm:spPr>
      <dgm:t>
        <a:bodyPr/>
        <a:lstStyle/>
        <a:p>
          <a:pPr algn="ctr"/>
          <a:r>
            <a:rPr lang="en-US" sz="3200" b="1" dirty="0" smtClean="0">
              <a:latin typeface="Lucida Calligraphy"/>
            </a:rPr>
            <a:t>Leonardo </a:t>
          </a:r>
          <a:r>
            <a:rPr lang="en-US" sz="3200" b="1" dirty="0" err="1" smtClean="0">
              <a:latin typeface="Lucida Calligraphy"/>
            </a:rPr>
            <a:t>da</a:t>
          </a:r>
          <a:r>
            <a:rPr lang="en-US" sz="3200" b="1" dirty="0" smtClean="0">
              <a:latin typeface="Lucida Calligraphy"/>
            </a:rPr>
            <a:t> Vinci</a:t>
          </a:r>
          <a:endParaRPr lang="en-US" sz="3200" b="1" dirty="0">
            <a:latin typeface="Lucida Calligraphy"/>
          </a:endParaRPr>
        </a:p>
      </dgm:t>
    </dgm:pt>
    <dgm:pt modelId="{9514D3C5-7D62-4015-A480-22B366E3A8A5}" type="parTrans" cxnId="{E33FB627-4EA2-4C5F-9FB9-384A86669A80}">
      <dgm:prSet/>
      <dgm:spPr/>
      <dgm:t>
        <a:bodyPr/>
        <a:lstStyle/>
        <a:p>
          <a:pPr algn="l"/>
          <a:endParaRPr lang="en-US"/>
        </a:p>
      </dgm:t>
    </dgm:pt>
    <dgm:pt modelId="{49F53ED7-2163-4D91-93F1-20ED59959811}" type="sibTrans" cxnId="{E33FB627-4EA2-4C5F-9FB9-384A86669A80}">
      <dgm:prSet/>
      <dgm:spPr/>
      <dgm:t>
        <a:bodyPr/>
        <a:lstStyle/>
        <a:p>
          <a:pPr algn="l"/>
          <a:endParaRPr lang="en-US"/>
        </a:p>
      </dgm:t>
    </dgm:pt>
    <dgm:pt modelId="{006FC007-6243-4DB0-8D1D-E63A69FA7903}">
      <dgm:prSet phldrT="[Text]"/>
      <dgm:spPr/>
      <dgm:t>
        <a:bodyPr/>
        <a:lstStyle/>
        <a:p>
          <a:pPr algn="l"/>
          <a:endParaRPr lang="en-US" dirty="0"/>
        </a:p>
      </dgm:t>
    </dgm:pt>
    <dgm:pt modelId="{5E8F952E-D7F4-400E-97EC-A6184F0E6731}" type="parTrans" cxnId="{0CF1358A-915C-4768-B866-BCDBB75349AD}">
      <dgm:prSet/>
      <dgm:spPr/>
      <dgm:t>
        <a:bodyPr/>
        <a:lstStyle/>
        <a:p>
          <a:pPr algn="l"/>
          <a:endParaRPr lang="en-US"/>
        </a:p>
      </dgm:t>
    </dgm:pt>
    <dgm:pt modelId="{8D3CB681-8183-40B3-BEF1-2AE5C465AEA6}" type="sibTrans" cxnId="{0CF1358A-915C-4768-B866-BCDBB75349AD}">
      <dgm:prSet/>
      <dgm:spPr/>
      <dgm:t>
        <a:bodyPr/>
        <a:lstStyle/>
        <a:p>
          <a:pPr algn="l"/>
          <a:endParaRPr lang="en-US"/>
        </a:p>
      </dgm:t>
    </dgm:pt>
    <dgm:pt modelId="{489DC93B-3B41-48B1-A487-A4C02617F5C2}">
      <dgm:prSet phldrT="[Text]"/>
      <dgm:spPr/>
      <dgm:t>
        <a:bodyPr/>
        <a:lstStyle/>
        <a:p>
          <a:pPr algn="l"/>
          <a:endParaRPr lang="en-US" dirty="0"/>
        </a:p>
      </dgm:t>
    </dgm:pt>
    <dgm:pt modelId="{FD2F0CA8-B399-4667-91E3-76F23FEB59A9}" type="parTrans" cxnId="{FB6396B6-954C-4241-93F7-424B01F7697D}">
      <dgm:prSet/>
      <dgm:spPr/>
      <dgm:t>
        <a:bodyPr/>
        <a:lstStyle/>
        <a:p>
          <a:pPr algn="l"/>
          <a:endParaRPr lang="en-US"/>
        </a:p>
      </dgm:t>
    </dgm:pt>
    <dgm:pt modelId="{87E6232E-5913-462E-97A3-FA8343B86DA6}" type="sibTrans" cxnId="{FB6396B6-954C-4241-93F7-424B01F7697D}">
      <dgm:prSet/>
      <dgm:spPr/>
      <dgm:t>
        <a:bodyPr/>
        <a:lstStyle/>
        <a:p>
          <a:pPr algn="l"/>
          <a:endParaRPr lang="en-US"/>
        </a:p>
      </dgm:t>
    </dgm:pt>
    <dgm:pt modelId="{D2E40DD3-9E8A-4B20-A2D2-0E208A18C32F}">
      <dgm:prSet phldrT="[Text]" phldr="1"/>
      <dgm:spPr/>
      <dgm:t>
        <a:bodyPr/>
        <a:lstStyle/>
        <a:p>
          <a:pPr algn="l"/>
          <a:endParaRPr lang="en-US"/>
        </a:p>
      </dgm:t>
    </dgm:pt>
    <dgm:pt modelId="{33F32280-DD5A-45F6-A6A3-FCE0AC6E59DC}" type="parTrans" cxnId="{ACE225E7-11A6-4AFE-9624-4C0F3DC29B20}">
      <dgm:prSet/>
      <dgm:spPr/>
      <dgm:t>
        <a:bodyPr/>
        <a:lstStyle/>
        <a:p>
          <a:pPr algn="l"/>
          <a:endParaRPr lang="en-US"/>
        </a:p>
      </dgm:t>
    </dgm:pt>
    <dgm:pt modelId="{85C2E0B3-509B-427A-BFC7-523C62901C97}" type="sibTrans" cxnId="{ACE225E7-11A6-4AFE-9624-4C0F3DC29B20}">
      <dgm:prSet/>
      <dgm:spPr/>
      <dgm:t>
        <a:bodyPr/>
        <a:lstStyle/>
        <a:p>
          <a:pPr algn="l"/>
          <a:endParaRPr lang="en-US"/>
        </a:p>
      </dgm:t>
    </dgm:pt>
    <dgm:pt modelId="{671CAECF-0094-4E44-9877-C3C189ECBC81}" type="pres">
      <dgm:prSet presAssocID="{9B28BF79-0483-432B-95D2-02C302D44FB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AD4C82-1B1C-4B07-8BA5-11FBE2A2AE8E}" type="pres">
      <dgm:prSet presAssocID="{9B28BF79-0483-432B-95D2-02C302D44FB1}" presName="matrix" presStyleCnt="0"/>
      <dgm:spPr/>
    </dgm:pt>
    <dgm:pt modelId="{F568A7A1-883A-4684-AEA3-E799B787B92B}" type="pres">
      <dgm:prSet presAssocID="{9B28BF79-0483-432B-95D2-02C302D44FB1}" presName="tile1" presStyleLbl="node1" presStyleIdx="0" presStyleCnt="4" custLinFactNeighborX="0"/>
      <dgm:spPr/>
      <dgm:t>
        <a:bodyPr/>
        <a:lstStyle/>
        <a:p>
          <a:endParaRPr lang="en-US"/>
        </a:p>
      </dgm:t>
    </dgm:pt>
    <dgm:pt modelId="{F938FBE4-849B-4754-8996-ABD188A1DE9E}" type="pres">
      <dgm:prSet presAssocID="{9B28BF79-0483-432B-95D2-02C302D44FB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29AB62-8D24-467E-A138-00C9018A68D1}" type="pres">
      <dgm:prSet presAssocID="{9B28BF79-0483-432B-95D2-02C302D44FB1}" presName="tile2" presStyleLbl="node1" presStyleIdx="1" presStyleCnt="4"/>
      <dgm:spPr/>
      <dgm:t>
        <a:bodyPr/>
        <a:lstStyle/>
        <a:p>
          <a:endParaRPr lang="en-US"/>
        </a:p>
      </dgm:t>
    </dgm:pt>
    <dgm:pt modelId="{FA1D39AE-1B2E-4140-9523-4D4E974E1732}" type="pres">
      <dgm:prSet presAssocID="{9B28BF79-0483-432B-95D2-02C302D44FB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C7C12-1D2C-4A4E-83A9-0A64696C9EAE}" type="pres">
      <dgm:prSet presAssocID="{9B28BF79-0483-432B-95D2-02C302D44FB1}" presName="tile3" presStyleLbl="node1" presStyleIdx="2" presStyleCnt="4"/>
      <dgm:spPr/>
    </dgm:pt>
    <dgm:pt modelId="{01BE2A4D-6A46-48DC-8BBF-780F22C6A6F6}" type="pres">
      <dgm:prSet presAssocID="{9B28BF79-0483-432B-95D2-02C302D44FB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C09F2CD-6C6F-4530-BABD-8629716625A5}" type="pres">
      <dgm:prSet presAssocID="{9B28BF79-0483-432B-95D2-02C302D44FB1}" presName="tile4" presStyleLbl="node1" presStyleIdx="3" presStyleCnt="4"/>
      <dgm:spPr/>
    </dgm:pt>
    <dgm:pt modelId="{3177BA0D-0C70-4858-923C-A5F225C564DC}" type="pres">
      <dgm:prSet presAssocID="{9B28BF79-0483-432B-95D2-02C302D44FB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66E911E-F5A9-46DF-84DA-211EDA9927A1}" type="pres">
      <dgm:prSet presAssocID="{9B28BF79-0483-432B-95D2-02C302D44FB1}" presName="centerTile" presStyleLbl="fgShp" presStyleIdx="0" presStyleCnt="1" custScaleY="83951" custLinFactNeighborX="0" custLinFactNeighborY="-987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E492C87F-5E67-4BB5-BFA6-B33481921261}" type="presOf" srcId="{006FC007-6243-4DB0-8D1D-E63A69FA7903}" destId="{F568A7A1-883A-4684-AEA3-E799B787B92B}" srcOrd="0" destOrd="0" presId="urn:microsoft.com/office/officeart/2005/8/layout/matrix1"/>
    <dgm:cxn modelId="{062699BD-604C-484F-A54A-C0A6588F680E}" type="presOf" srcId="{9B28BF79-0483-432B-95D2-02C302D44FB1}" destId="{671CAECF-0094-4E44-9877-C3C189ECBC81}" srcOrd="0" destOrd="0" presId="urn:microsoft.com/office/officeart/2005/8/layout/matrix1"/>
    <dgm:cxn modelId="{ACE225E7-11A6-4AFE-9624-4C0F3DC29B20}" srcId="{489DC93B-3B41-48B1-A487-A4C02617F5C2}" destId="{D2E40DD3-9E8A-4B20-A2D2-0E208A18C32F}" srcOrd="0" destOrd="0" parTransId="{33F32280-DD5A-45F6-A6A3-FCE0AC6E59DC}" sibTransId="{85C2E0B3-509B-427A-BFC7-523C62901C97}"/>
    <dgm:cxn modelId="{16057AA8-BCFE-40D0-94DB-20DB7E88008D}" type="presOf" srcId="{006FC007-6243-4DB0-8D1D-E63A69FA7903}" destId="{F938FBE4-849B-4754-8996-ABD188A1DE9E}" srcOrd="1" destOrd="0" presId="urn:microsoft.com/office/officeart/2005/8/layout/matrix1"/>
    <dgm:cxn modelId="{39E9ECE4-9688-4876-9956-F20074A0FA8A}" type="presOf" srcId="{975A43A5-2869-45BF-AFD2-55B9A1D2D1C2}" destId="{466E911E-F5A9-46DF-84DA-211EDA9927A1}" srcOrd="0" destOrd="0" presId="urn:microsoft.com/office/officeart/2005/8/layout/matrix1"/>
    <dgm:cxn modelId="{0CF1358A-915C-4768-B866-BCDBB75349AD}" srcId="{975A43A5-2869-45BF-AFD2-55B9A1D2D1C2}" destId="{006FC007-6243-4DB0-8D1D-E63A69FA7903}" srcOrd="0" destOrd="0" parTransId="{5E8F952E-D7F4-400E-97EC-A6184F0E6731}" sibTransId="{8D3CB681-8183-40B3-BEF1-2AE5C465AEA6}"/>
    <dgm:cxn modelId="{E33FB627-4EA2-4C5F-9FB9-384A86669A80}" srcId="{9B28BF79-0483-432B-95D2-02C302D44FB1}" destId="{975A43A5-2869-45BF-AFD2-55B9A1D2D1C2}" srcOrd="0" destOrd="0" parTransId="{9514D3C5-7D62-4015-A480-22B366E3A8A5}" sibTransId="{49F53ED7-2163-4D91-93F1-20ED59959811}"/>
    <dgm:cxn modelId="{FB6396B6-954C-4241-93F7-424B01F7697D}" srcId="{9B28BF79-0483-432B-95D2-02C302D44FB1}" destId="{489DC93B-3B41-48B1-A487-A4C02617F5C2}" srcOrd="1" destOrd="0" parTransId="{FD2F0CA8-B399-4667-91E3-76F23FEB59A9}" sibTransId="{87E6232E-5913-462E-97A3-FA8343B86DA6}"/>
    <dgm:cxn modelId="{427FD0D5-F87A-4E29-88B2-746C1E71ACA9}" type="presParOf" srcId="{671CAECF-0094-4E44-9877-C3C189ECBC81}" destId="{0CAD4C82-1B1C-4B07-8BA5-11FBE2A2AE8E}" srcOrd="0" destOrd="0" presId="urn:microsoft.com/office/officeart/2005/8/layout/matrix1"/>
    <dgm:cxn modelId="{712C7236-FC3F-457A-AF03-6214A47DA64B}" type="presParOf" srcId="{0CAD4C82-1B1C-4B07-8BA5-11FBE2A2AE8E}" destId="{F568A7A1-883A-4684-AEA3-E799B787B92B}" srcOrd="0" destOrd="0" presId="urn:microsoft.com/office/officeart/2005/8/layout/matrix1"/>
    <dgm:cxn modelId="{1A43EA6B-0190-4D6C-B33D-A69D596CCB54}" type="presParOf" srcId="{0CAD4C82-1B1C-4B07-8BA5-11FBE2A2AE8E}" destId="{F938FBE4-849B-4754-8996-ABD188A1DE9E}" srcOrd="1" destOrd="0" presId="urn:microsoft.com/office/officeart/2005/8/layout/matrix1"/>
    <dgm:cxn modelId="{10B1FF4F-73E3-45C3-B4BC-8CA387E2F494}" type="presParOf" srcId="{0CAD4C82-1B1C-4B07-8BA5-11FBE2A2AE8E}" destId="{9F29AB62-8D24-467E-A138-00C9018A68D1}" srcOrd="2" destOrd="0" presId="urn:microsoft.com/office/officeart/2005/8/layout/matrix1"/>
    <dgm:cxn modelId="{C73EB83E-6EAE-4EB6-AB93-4C6C30CF9C34}" type="presParOf" srcId="{0CAD4C82-1B1C-4B07-8BA5-11FBE2A2AE8E}" destId="{FA1D39AE-1B2E-4140-9523-4D4E974E1732}" srcOrd="3" destOrd="0" presId="urn:microsoft.com/office/officeart/2005/8/layout/matrix1"/>
    <dgm:cxn modelId="{CD504A18-5A13-4743-B337-D5A18EFE38CC}" type="presParOf" srcId="{0CAD4C82-1B1C-4B07-8BA5-11FBE2A2AE8E}" destId="{ACCC7C12-1D2C-4A4E-83A9-0A64696C9EAE}" srcOrd="4" destOrd="0" presId="urn:microsoft.com/office/officeart/2005/8/layout/matrix1"/>
    <dgm:cxn modelId="{ED537FD7-2F7D-4829-9D7F-1CB440835E31}" type="presParOf" srcId="{0CAD4C82-1B1C-4B07-8BA5-11FBE2A2AE8E}" destId="{01BE2A4D-6A46-48DC-8BBF-780F22C6A6F6}" srcOrd="5" destOrd="0" presId="urn:microsoft.com/office/officeart/2005/8/layout/matrix1"/>
    <dgm:cxn modelId="{0088C6DD-47FC-461D-BBA2-85B6B7DE014C}" type="presParOf" srcId="{0CAD4C82-1B1C-4B07-8BA5-11FBE2A2AE8E}" destId="{BC09F2CD-6C6F-4530-BABD-8629716625A5}" srcOrd="6" destOrd="0" presId="urn:microsoft.com/office/officeart/2005/8/layout/matrix1"/>
    <dgm:cxn modelId="{1F52B67E-1D3E-468D-95AA-E24E0329A382}" type="presParOf" srcId="{0CAD4C82-1B1C-4B07-8BA5-11FBE2A2AE8E}" destId="{3177BA0D-0C70-4858-923C-A5F225C564DC}" srcOrd="7" destOrd="0" presId="urn:microsoft.com/office/officeart/2005/8/layout/matrix1"/>
    <dgm:cxn modelId="{8D71FEC9-0FF3-48A3-ABA5-045C5BDAF4CA}" type="presParOf" srcId="{671CAECF-0094-4E44-9877-C3C189ECBC81}" destId="{466E911E-F5A9-46DF-84DA-211EDA9927A1}" srcOrd="1" destOrd="0" presId="urn:microsoft.com/office/officeart/2005/8/layout/matrix1"/>
  </dgm:cxnLst>
  <dgm:bg>
    <a:solidFill>
      <a:schemeClr val="accent3">
        <a:lumMod val="40000"/>
        <a:lumOff val="60000"/>
        <a:alpha val="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C50843-AD33-4AC8-A058-6BA283E0DAEE}" type="doc">
      <dgm:prSet loTypeId="urn:microsoft.com/office/officeart/2005/8/layout/cycle4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9DC465-77BD-48D1-8E32-042877EBF15C}">
      <dgm:prSet phldrT="[Text]"/>
      <dgm:spPr>
        <a:solidFill>
          <a:schemeClr val="accent1">
            <a:hueOff val="0"/>
            <a:satOff val="0"/>
            <a:lumOff val="0"/>
            <a:alpha val="93000"/>
          </a:schemeClr>
        </a:solidFill>
      </dgm:spPr>
      <dgm:t>
        <a:bodyPr/>
        <a:lstStyle/>
        <a:p>
          <a:pPr algn="r"/>
          <a:endParaRPr lang="en-US" dirty="0" smtClean="0"/>
        </a:p>
      </dgm:t>
    </dgm:pt>
    <dgm:pt modelId="{7D725E15-6470-456D-9B84-013E302FED75}" type="parTrans" cxnId="{CD846FDE-C6E3-42F2-B9E3-A5599024DB27}">
      <dgm:prSet/>
      <dgm:spPr/>
      <dgm:t>
        <a:bodyPr/>
        <a:lstStyle/>
        <a:p>
          <a:endParaRPr lang="en-US"/>
        </a:p>
      </dgm:t>
    </dgm:pt>
    <dgm:pt modelId="{14532FD4-01C7-417F-B848-B898C8BE179C}" type="sibTrans" cxnId="{CD846FDE-C6E3-42F2-B9E3-A5599024DB27}">
      <dgm:prSet/>
      <dgm:spPr/>
      <dgm:t>
        <a:bodyPr/>
        <a:lstStyle/>
        <a:p>
          <a:endParaRPr lang="en-US"/>
        </a:p>
      </dgm:t>
    </dgm:pt>
    <dgm:pt modelId="{96C09831-7C77-4AA6-BD92-AC99281DE5B6}">
      <dgm:prSet phldrT="[Text]"/>
      <dgm:spPr>
        <a:solidFill>
          <a:schemeClr val="accent1">
            <a:hueOff val="0"/>
            <a:satOff val="0"/>
            <a:lumOff val="0"/>
            <a:alpha val="84000"/>
          </a:schemeClr>
        </a:solidFill>
      </dgm:spPr>
      <dgm:t>
        <a:bodyPr/>
        <a:lstStyle/>
        <a:p>
          <a:pPr algn="l"/>
          <a:endParaRPr lang="en-US" dirty="0" smtClean="0"/>
        </a:p>
      </dgm:t>
    </dgm:pt>
    <dgm:pt modelId="{27793306-371C-4B65-8A97-B2D884835F9F}" type="parTrans" cxnId="{4A47102E-9E6A-469E-B2FE-F5E18AFDA865}">
      <dgm:prSet/>
      <dgm:spPr/>
      <dgm:t>
        <a:bodyPr/>
        <a:lstStyle/>
        <a:p>
          <a:endParaRPr lang="en-US"/>
        </a:p>
      </dgm:t>
    </dgm:pt>
    <dgm:pt modelId="{BA5A0D8D-6FC8-43DF-8753-97084B95A733}" type="sibTrans" cxnId="{4A47102E-9E6A-469E-B2FE-F5E18AFDA865}">
      <dgm:prSet/>
      <dgm:spPr/>
      <dgm:t>
        <a:bodyPr/>
        <a:lstStyle/>
        <a:p>
          <a:endParaRPr lang="en-US"/>
        </a:p>
      </dgm:t>
    </dgm:pt>
    <dgm:pt modelId="{015B02D2-D5C2-4CC0-A978-AC85E8712DDF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1300" i="1" dirty="0"/>
        </a:p>
      </dgm:t>
    </dgm:pt>
    <dgm:pt modelId="{85C0819A-8A68-43BB-BB26-06D35DA19ED5}" type="parTrans" cxnId="{45F3B74A-D146-403C-821A-B4545FCCCA76}">
      <dgm:prSet/>
      <dgm:spPr/>
      <dgm:t>
        <a:bodyPr/>
        <a:lstStyle/>
        <a:p>
          <a:endParaRPr lang="en-US"/>
        </a:p>
      </dgm:t>
    </dgm:pt>
    <dgm:pt modelId="{2E578E12-E1AC-45BB-9CA5-958F3984CFD4}" type="sibTrans" cxnId="{45F3B74A-D146-403C-821A-B4545FCCCA76}">
      <dgm:prSet/>
      <dgm:spPr/>
      <dgm:t>
        <a:bodyPr/>
        <a:lstStyle/>
        <a:p>
          <a:endParaRPr lang="en-US"/>
        </a:p>
      </dgm:t>
    </dgm:pt>
    <dgm:pt modelId="{9C166310-8D62-4F01-8FC4-70A9120A3D03}">
      <dgm:prSet phldrT="[Text]"/>
      <dgm:spPr>
        <a:solidFill>
          <a:schemeClr val="accent1">
            <a:hueOff val="0"/>
            <a:satOff val="0"/>
            <a:lumOff val="0"/>
            <a:alpha val="86000"/>
          </a:schemeClr>
        </a:solidFill>
      </dgm:spPr>
      <dgm:t>
        <a:bodyPr/>
        <a:lstStyle/>
        <a:p>
          <a:pPr algn="l"/>
          <a:r>
            <a:rPr lang="en-US" dirty="0" smtClean="0"/>
            <a:t>Pieta (1499): Mary holding limp body of Christ considered perhaps the most perfect marble sculpture ever made</a:t>
          </a:r>
          <a:endParaRPr lang="en-US" dirty="0"/>
        </a:p>
      </dgm:t>
    </dgm:pt>
    <dgm:pt modelId="{E94912D9-88AC-45B0-BCE5-3D35126B2F77}" type="parTrans" cxnId="{A532725D-09D3-4DD4-AD91-5A3825553526}">
      <dgm:prSet/>
      <dgm:spPr/>
      <dgm:t>
        <a:bodyPr/>
        <a:lstStyle/>
        <a:p>
          <a:endParaRPr lang="en-US"/>
        </a:p>
      </dgm:t>
    </dgm:pt>
    <dgm:pt modelId="{5C34AC54-B43F-4369-8547-8B954B7833F0}" type="sibTrans" cxnId="{A532725D-09D3-4DD4-AD91-5A3825553526}">
      <dgm:prSet/>
      <dgm:spPr/>
      <dgm:t>
        <a:bodyPr/>
        <a:lstStyle/>
        <a:p>
          <a:endParaRPr lang="en-US"/>
        </a:p>
      </dgm:t>
    </dgm:pt>
    <dgm:pt modelId="{4EA02D2F-20CE-4EF5-8D7A-37136037434F}">
      <dgm:prSet/>
      <dgm:spPr/>
      <dgm:t>
        <a:bodyPr/>
        <a:lstStyle/>
        <a:p>
          <a:pPr algn="r"/>
          <a:r>
            <a:rPr lang="en-US" dirty="0" smtClean="0"/>
            <a:t>David (1501-04): Humanistic marble sculpture—glorifies the human body; </a:t>
          </a:r>
          <a:r>
            <a:rPr lang="en-US" i="1" dirty="0" smtClean="0"/>
            <a:t>contrapposto</a:t>
          </a:r>
          <a:r>
            <a:rPr lang="en-US" dirty="0" smtClean="0"/>
            <a:t> stance; facial features are individualistic and emotional </a:t>
          </a:r>
          <a:endParaRPr lang="en-US" dirty="0"/>
        </a:p>
      </dgm:t>
    </dgm:pt>
    <dgm:pt modelId="{17FA3342-263F-4BE4-B67F-A73649104B76}" type="parTrans" cxnId="{25067EBC-79B3-4216-8F0C-A1CE9C484FDA}">
      <dgm:prSet/>
      <dgm:spPr/>
      <dgm:t>
        <a:bodyPr/>
        <a:lstStyle/>
        <a:p>
          <a:endParaRPr lang="en-US"/>
        </a:p>
      </dgm:t>
    </dgm:pt>
    <dgm:pt modelId="{BF1C37C3-DC22-45B0-86E8-7AD742479C65}" type="sibTrans" cxnId="{25067EBC-79B3-4216-8F0C-A1CE9C484FDA}">
      <dgm:prSet/>
      <dgm:spPr/>
      <dgm:t>
        <a:bodyPr/>
        <a:lstStyle/>
        <a:p>
          <a:endParaRPr lang="en-US"/>
        </a:p>
      </dgm:t>
    </dgm:pt>
    <dgm:pt modelId="{A853736B-327F-4D19-8911-ED13CD55C031}" type="pres">
      <dgm:prSet presAssocID="{71C50843-AD33-4AC8-A058-6BA283E0DAE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D62A80-A607-4FAC-9D27-ACB435A52159}" type="pres">
      <dgm:prSet presAssocID="{71C50843-AD33-4AC8-A058-6BA283E0DAEE}" presName="children" presStyleCnt="0"/>
      <dgm:spPr/>
    </dgm:pt>
    <dgm:pt modelId="{CFDF8D01-112E-4EC9-ACBB-4D590DE5044A}" type="pres">
      <dgm:prSet presAssocID="{71C50843-AD33-4AC8-A058-6BA283E0DAEE}" presName="child2group" presStyleCnt="0"/>
      <dgm:spPr/>
    </dgm:pt>
    <dgm:pt modelId="{19906540-1764-44A9-A76D-13FB83CC40C3}" type="pres">
      <dgm:prSet presAssocID="{71C50843-AD33-4AC8-A058-6BA283E0DAEE}" presName="child2" presStyleLbl="bgAcc1" presStyleIdx="0" presStyleCnt="1" custScaleX="105178" custScaleY="111709" custLinFactX="-66542" custLinFactNeighborX="-100000" custLinFactNeighborY="1464"/>
      <dgm:spPr/>
      <dgm:t>
        <a:bodyPr/>
        <a:lstStyle/>
        <a:p>
          <a:endParaRPr lang="en-US"/>
        </a:p>
      </dgm:t>
    </dgm:pt>
    <dgm:pt modelId="{2F8F917A-6872-452E-B956-BECE6702C5D5}" type="pres">
      <dgm:prSet presAssocID="{71C50843-AD33-4AC8-A058-6BA283E0DAEE}" presName="child2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86B91-8B75-47B9-BC0E-1EA70AA7507B}" type="pres">
      <dgm:prSet presAssocID="{71C50843-AD33-4AC8-A058-6BA283E0DAEE}" presName="childPlaceholder" presStyleCnt="0"/>
      <dgm:spPr/>
    </dgm:pt>
    <dgm:pt modelId="{D5803926-0835-4582-B3C5-8ABA4A497A16}" type="pres">
      <dgm:prSet presAssocID="{71C50843-AD33-4AC8-A058-6BA283E0DAEE}" presName="circle" presStyleCnt="0"/>
      <dgm:spPr/>
    </dgm:pt>
    <dgm:pt modelId="{C41BAA4A-4C5C-426C-8050-C654C56EE144}" type="pres">
      <dgm:prSet presAssocID="{71C50843-AD33-4AC8-A058-6BA283E0DAEE}" presName="quadrant1" presStyleLbl="node1" presStyleIdx="0" presStyleCnt="4" custLinFactNeighborX="-334" custLinFactNeighborY="-33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A1DAA-8320-49D9-9B4C-E43243CB5CC3}" type="pres">
      <dgm:prSet presAssocID="{71C50843-AD33-4AC8-A058-6BA283E0DAE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11186-3CA9-499A-9F22-87A89D1D3108}" type="pres">
      <dgm:prSet presAssocID="{71C50843-AD33-4AC8-A058-6BA283E0DAE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4B580-E607-4434-A94D-38FABE97CE24}" type="pres">
      <dgm:prSet presAssocID="{71C50843-AD33-4AC8-A058-6BA283E0DAE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90257D-7F59-490B-92D5-D434296ABDD7}" type="pres">
      <dgm:prSet presAssocID="{71C50843-AD33-4AC8-A058-6BA283E0DAEE}" presName="quadrantPlaceholder" presStyleCnt="0"/>
      <dgm:spPr/>
    </dgm:pt>
    <dgm:pt modelId="{37077B15-3261-4603-A08C-1DD98C41517E}" type="pres">
      <dgm:prSet presAssocID="{71C50843-AD33-4AC8-A058-6BA283E0DAEE}" presName="center1" presStyleLbl="fgShp" presStyleIdx="0" presStyleCnt="2" custAng="0" custScaleX="259074" custScaleY="61327" custLinFactNeighborX="19627" custLinFactNeighborY="-7854"/>
      <dgm:spPr>
        <a:prstGeom prst="flowChartAlternateProcess">
          <a:avLst/>
        </a:prstGeom>
      </dgm:spPr>
    </dgm:pt>
    <dgm:pt modelId="{FB0A6525-468F-4940-81EA-DA20E8421263}" type="pres">
      <dgm:prSet presAssocID="{71C50843-AD33-4AC8-A058-6BA283E0DAEE}" presName="center2" presStyleLbl="fgShp" presStyleIdx="1" presStyleCnt="2" custScaleX="55557" custScaleY="61002" custLinFactNeighborX="-11111" custLinFactNeighborY="-42397"/>
      <dgm:spPr>
        <a:prstGeom prst="flowChartAlternateProcess">
          <a:avLst/>
        </a:prstGeom>
        <a:noFill/>
        <a:ln>
          <a:noFill/>
        </a:ln>
      </dgm:spPr>
    </dgm:pt>
  </dgm:ptLst>
  <dgm:cxnLst>
    <dgm:cxn modelId="{B28061D0-985D-40C9-8FE0-A92DA8228B1B}" type="presOf" srcId="{96C09831-7C77-4AA6-BD92-AC99281DE5B6}" destId="{3A4A1DAA-8320-49D9-9B4C-E43243CB5CC3}" srcOrd="0" destOrd="0" presId="urn:microsoft.com/office/officeart/2005/8/layout/cycle4#1"/>
    <dgm:cxn modelId="{CD846FDE-C6E3-42F2-B9E3-A5599024DB27}" srcId="{71C50843-AD33-4AC8-A058-6BA283E0DAEE}" destId="{199DC465-77BD-48D1-8E32-042877EBF15C}" srcOrd="0" destOrd="0" parTransId="{7D725E15-6470-456D-9B84-013E302FED75}" sibTransId="{14532FD4-01C7-417F-B848-B898C8BE179C}"/>
    <dgm:cxn modelId="{4A47102E-9E6A-469E-B2FE-F5E18AFDA865}" srcId="{71C50843-AD33-4AC8-A058-6BA283E0DAEE}" destId="{96C09831-7C77-4AA6-BD92-AC99281DE5B6}" srcOrd="1" destOrd="0" parTransId="{27793306-371C-4B65-8A97-B2D884835F9F}" sibTransId="{BA5A0D8D-6FC8-43DF-8753-97084B95A733}"/>
    <dgm:cxn modelId="{25067EBC-79B3-4216-8F0C-A1CE9C484FDA}" srcId="{71C50843-AD33-4AC8-A058-6BA283E0DAEE}" destId="{4EA02D2F-20CE-4EF5-8D7A-37136037434F}" srcOrd="3" destOrd="0" parTransId="{17FA3342-263F-4BE4-B67F-A73649104B76}" sibTransId="{BF1C37C3-DC22-45B0-86E8-7AD742479C65}"/>
    <dgm:cxn modelId="{25E279A1-0ED4-49D0-8B55-DA1A1962CBBE}" type="presOf" srcId="{9C166310-8D62-4F01-8FC4-70A9120A3D03}" destId="{A0A11186-3CA9-499A-9F22-87A89D1D3108}" srcOrd="0" destOrd="0" presId="urn:microsoft.com/office/officeart/2005/8/layout/cycle4#1"/>
    <dgm:cxn modelId="{BCD12CA5-5AF5-4DBF-8FDE-A438F79B8799}" type="presOf" srcId="{71C50843-AD33-4AC8-A058-6BA283E0DAEE}" destId="{A853736B-327F-4D19-8911-ED13CD55C031}" srcOrd="0" destOrd="0" presId="urn:microsoft.com/office/officeart/2005/8/layout/cycle4#1"/>
    <dgm:cxn modelId="{B8A8432F-59EB-45BC-9E79-C8A78957C217}" type="presOf" srcId="{015B02D2-D5C2-4CC0-A978-AC85E8712DDF}" destId="{2F8F917A-6872-452E-B956-BECE6702C5D5}" srcOrd="1" destOrd="0" presId="urn:microsoft.com/office/officeart/2005/8/layout/cycle4#1"/>
    <dgm:cxn modelId="{0049477D-14E5-4F3E-94C5-0D01185944AF}" type="presOf" srcId="{015B02D2-D5C2-4CC0-A978-AC85E8712DDF}" destId="{19906540-1764-44A9-A76D-13FB83CC40C3}" srcOrd="0" destOrd="0" presId="urn:microsoft.com/office/officeart/2005/8/layout/cycle4#1"/>
    <dgm:cxn modelId="{9586E0B8-2661-48C0-AAE8-A47BDB0A0329}" type="presOf" srcId="{4EA02D2F-20CE-4EF5-8D7A-37136037434F}" destId="{2754B580-E607-4434-A94D-38FABE97CE24}" srcOrd="0" destOrd="0" presId="urn:microsoft.com/office/officeart/2005/8/layout/cycle4#1"/>
    <dgm:cxn modelId="{FEF56905-D9FC-45FD-B6B1-461F37492631}" type="presOf" srcId="{199DC465-77BD-48D1-8E32-042877EBF15C}" destId="{C41BAA4A-4C5C-426C-8050-C654C56EE144}" srcOrd="0" destOrd="0" presId="urn:microsoft.com/office/officeart/2005/8/layout/cycle4#1"/>
    <dgm:cxn modelId="{A532725D-09D3-4DD4-AD91-5A3825553526}" srcId="{71C50843-AD33-4AC8-A058-6BA283E0DAEE}" destId="{9C166310-8D62-4F01-8FC4-70A9120A3D03}" srcOrd="2" destOrd="0" parTransId="{E94912D9-88AC-45B0-BCE5-3D35126B2F77}" sibTransId="{5C34AC54-B43F-4369-8547-8B954B7833F0}"/>
    <dgm:cxn modelId="{45F3B74A-D146-403C-821A-B4545FCCCA76}" srcId="{96C09831-7C77-4AA6-BD92-AC99281DE5B6}" destId="{015B02D2-D5C2-4CC0-A978-AC85E8712DDF}" srcOrd="0" destOrd="0" parTransId="{85C0819A-8A68-43BB-BB26-06D35DA19ED5}" sibTransId="{2E578E12-E1AC-45BB-9CA5-958F3984CFD4}"/>
    <dgm:cxn modelId="{561B631F-3228-4065-843A-F8CF7ED51807}" type="presParOf" srcId="{A853736B-327F-4D19-8911-ED13CD55C031}" destId="{21D62A80-A607-4FAC-9D27-ACB435A52159}" srcOrd="0" destOrd="0" presId="urn:microsoft.com/office/officeart/2005/8/layout/cycle4#1"/>
    <dgm:cxn modelId="{D7AE0884-1B51-4C70-AE31-94E81110B6AF}" type="presParOf" srcId="{21D62A80-A607-4FAC-9D27-ACB435A52159}" destId="{CFDF8D01-112E-4EC9-ACBB-4D590DE5044A}" srcOrd="0" destOrd="0" presId="urn:microsoft.com/office/officeart/2005/8/layout/cycle4#1"/>
    <dgm:cxn modelId="{E1881915-4F69-49A8-8914-6A2FD2FFDF9D}" type="presParOf" srcId="{CFDF8D01-112E-4EC9-ACBB-4D590DE5044A}" destId="{19906540-1764-44A9-A76D-13FB83CC40C3}" srcOrd="0" destOrd="0" presId="urn:microsoft.com/office/officeart/2005/8/layout/cycle4#1"/>
    <dgm:cxn modelId="{26AFF8D9-4AE4-4CBD-A2DC-5BBFB5EEED69}" type="presParOf" srcId="{CFDF8D01-112E-4EC9-ACBB-4D590DE5044A}" destId="{2F8F917A-6872-452E-B956-BECE6702C5D5}" srcOrd="1" destOrd="0" presId="urn:microsoft.com/office/officeart/2005/8/layout/cycle4#1"/>
    <dgm:cxn modelId="{001D00DE-7AE0-4380-971B-1751DD0AE2AF}" type="presParOf" srcId="{21D62A80-A607-4FAC-9D27-ACB435A52159}" destId="{0E486B91-8B75-47B9-BC0E-1EA70AA7507B}" srcOrd="1" destOrd="0" presId="urn:microsoft.com/office/officeart/2005/8/layout/cycle4#1"/>
    <dgm:cxn modelId="{A22F77E9-CD77-4F6C-8947-E3D31997ACC3}" type="presParOf" srcId="{A853736B-327F-4D19-8911-ED13CD55C031}" destId="{D5803926-0835-4582-B3C5-8ABA4A497A16}" srcOrd="1" destOrd="0" presId="urn:microsoft.com/office/officeart/2005/8/layout/cycle4#1"/>
    <dgm:cxn modelId="{3E9BE5F0-04D7-44AA-986A-124B953424C7}" type="presParOf" srcId="{D5803926-0835-4582-B3C5-8ABA4A497A16}" destId="{C41BAA4A-4C5C-426C-8050-C654C56EE144}" srcOrd="0" destOrd="0" presId="urn:microsoft.com/office/officeart/2005/8/layout/cycle4#1"/>
    <dgm:cxn modelId="{C7E43543-E8D2-405C-8870-A192996E2687}" type="presParOf" srcId="{D5803926-0835-4582-B3C5-8ABA4A497A16}" destId="{3A4A1DAA-8320-49D9-9B4C-E43243CB5CC3}" srcOrd="1" destOrd="0" presId="urn:microsoft.com/office/officeart/2005/8/layout/cycle4#1"/>
    <dgm:cxn modelId="{2EF52BC0-1F93-44FC-902D-763848716B8D}" type="presParOf" srcId="{D5803926-0835-4582-B3C5-8ABA4A497A16}" destId="{A0A11186-3CA9-499A-9F22-87A89D1D3108}" srcOrd="2" destOrd="0" presId="urn:microsoft.com/office/officeart/2005/8/layout/cycle4#1"/>
    <dgm:cxn modelId="{73B9E62A-AF28-4C23-9DCD-5132D04C5A16}" type="presParOf" srcId="{D5803926-0835-4582-B3C5-8ABA4A497A16}" destId="{2754B580-E607-4434-A94D-38FABE97CE24}" srcOrd="3" destOrd="0" presId="urn:microsoft.com/office/officeart/2005/8/layout/cycle4#1"/>
    <dgm:cxn modelId="{AD3F050F-81CB-433D-8D5F-5585EDCA44FE}" type="presParOf" srcId="{D5803926-0835-4582-B3C5-8ABA4A497A16}" destId="{4290257D-7F59-490B-92D5-D434296ABDD7}" srcOrd="4" destOrd="0" presId="urn:microsoft.com/office/officeart/2005/8/layout/cycle4#1"/>
    <dgm:cxn modelId="{76182590-A97C-47DE-85E5-AB75D09D4180}" type="presParOf" srcId="{A853736B-327F-4D19-8911-ED13CD55C031}" destId="{37077B15-3261-4603-A08C-1DD98C41517E}" srcOrd="2" destOrd="0" presId="urn:microsoft.com/office/officeart/2005/8/layout/cycle4#1"/>
    <dgm:cxn modelId="{9453D6CB-37F3-4032-AFBC-5B8873B0A98E}" type="presParOf" srcId="{A853736B-327F-4D19-8911-ED13CD55C031}" destId="{FB0A6525-468F-4940-81EA-DA20E8421263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275909-445C-41D7-B866-431806637F86}" type="doc">
      <dgm:prSet loTypeId="urn:microsoft.com/office/officeart/2005/8/layout/cycle6" loCatId="relationship" qsTypeId="urn:microsoft.com/office/officeart/2005/8/quickstyle/simple4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EBBADC8-AC8A-48A4-BDB1-37492C11E1A0}">
      <dgm:prSet/>
      <dgm:spPr>
        <a:blipFill dpi="0" rotWithShape="0">
          <a:blip xmlns:r="http://schemas.openxmlformats.org/officeDocument/2006/relationships" r:embed="rId1"/>
          <a:srcRect/>
          <a:stretch>
            <a:fillRect l="-1252" t="1305" r="1690" b="-15009"/>
          </a:stretch>
        </a:blipFill>
      </dgm:spPr>
      <dgm:t>
        <a:bodyPr/>
        <a:lstStyle/>
        <a:p>
          <a:pPr algn="l"/>
          <a:endParaRPr lang="en-US" dirty="0">
            <a:solidFill>
              <a:srgbClr val="003300"/>
            </a:solidFill>
          </a:endParaRPr>
        </a:p>
      </dgm:t>
    </dgm:pt>
    <dgm:pt modelId="{87BD10A5-87EC-4610-B956-A20EB4C4769E}" type="parTrans" cxnId="{092AD7E5-1319-4F05-9B0D-7CAB5640AEBD}">
      <dgm:prSet/>
      <dgm:spPr/>
      <dgm:t>
        <a:bodyPr/>
        <a:lstStyle/>
        <a:p>
          <a:endParaRPr lang="en-US"/>
        </a:p>
      </dgm:t>
    </dgm:pt>
    <dgm:pt modelId="{4C7C3D38-EB03-4206-8C45-089B7D7C8F6D}" type="sibTrans" cxnId="{092AD7E5-1319-4F05-9B0D-7CAB5640AEBD}">
      <dgm:prSet/>
      <dgm:spPr>
        <a:ln w="22225"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B6617C09-01D5-45B6-96CA-69364BBD7977}">
      <dgm:prSet custT="1"/>
      <dgm:spPr/>
      <dgm:t>
        <a:bodyPr/>
        <a:lstStyle/>
        <a:p>
          <a:pPr algn="l" defTabSz="7556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1500" dirty="0" smtClean="0">
              <a:solidFill>
                <a:srgbClr val="003300"/>
              </a:solidFill>
            </a:rPr>
            <a:t>School of Athens (background) example of humanism</a:t>
          </a:r>
        </a:p>
        <a:p>
          <a:pPr algn="l" defTabSz="7556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300" dirty="0" smtClean="0">
            <a:solidFill>
              <a:srgbClr val="003300"/>
            </a:solidFill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dirty="0" smtClean="0">
              <a:solidFill>
                <a:srgbClr val="003300"/>
              </a:solidFill>
            </a:rPr>
            <a:t>Plato &amp; Aristotle are in the center of the painting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300" dirty="0" smtClean="0">
            <a:solidFill>
              <a:srgbClr val="003300"/>
            </a:solidFill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dirty="0" smtClean="0">
              <a:solidFill>
                <a:srgbClr val="003300"/>
              </a:solidFill>
            </a:rPr>
            <a:t>Greco-Roman architecture is prominent</a:t>
          </a:r>
        </a:p>
      </dgm:t>
    </dgm:pt>
    <dgm:pt modelId="{A5BC3018-566F-479C-8DD6-98596ACD0FC5}" type="parTrans" cxnId="{4658E4BF-4816-4A3A-AEAE-34C88E8A8F0A}">
      <dgm:prSet/>
      <dgm:spPr/>
      <dgm:t>
        <a:bodyPr/>
        <a:lstStyle/>
        <a:p>
          <a:endParaRPr lang="en-US"/>
        </a:p>
      </dgm:t>
    </dgm:pt>
    <dgm:pt modelId="{F38514BC-EE12-4A6B-B417-78B9C68835AA}" type="sibTrans" cxnId="{4658E4BF-4816-4A3A-AEAE-34C88E8A8F0A}">
      <dgm:prSet/>
      <dgm:spPr>
        <a:ln w="22225"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CB3283B2-F9D6-4800-ABFC-93483CA4EE3F}">
      <dgm:prSet custT="1"/>
      <dgm:spPr/>
      <dgm:t>
        <a:bodyPr/>
        <a:lstStyle/>
        <a:p>
          <a:pPr algn="l"/>
          <a:r>
            <a:rPr lang="en-US" sz="1600" dirty="0" smtClean="0">
              <a:solidFill>
                <a:srgbClr val="003300"/>
              </a:solidFill>
            </a:rPr>
            <a:t>-His sculptures are painted in </a:t>
          </a:r>
          <a:r>
            <a:rPr lang="en-US" sz="1600" b="1" i="1" dirty="0" smtClean="0">
              <a:solidFill>
                <a:srgbClr val="003300"/>
              </a:solidFill>
              <a:hlinkClick xmlns:r="http://schemas.openxmlformats.org/officeDocument/2006/relationships" r:id="rId2"/>
            </a:rPr>
            <a:t>contrapposto</a:t>
          </a:r>
          <a:r>
            <a:rPr lang="en-US" sz="1600" dirty="0" smtClean="0">
              <a:solidFill>
                <a:srgbClr val="003300"/>
              </a:solidFill>
              <a:hlinkClick xmlns:r="http://schemas.openxmlformats.org/officeDocument/2006/relationships" r:id="rId2"/>
            </a:rPr>
            <a:t> </a:t>
          </a:r>
          <a:r>
            <a:rPr lang="en-US" sz="1600" dirty="0" smtClean="0">
              <a:solidFill>
                <a:srgbClr val="003300"/>
              </a:solidFill>
            </a:rPr>
            <a:t>stance</a:t>
          </a:r>
        </a:p>
        <a:p>
          <a:pPr algn="l"/>
          <a:r>
            <a:rPr lang="en-US" sz="1600" dirty="0" smtClean="0">
              <a:solidFill>
                <a:srgbClr val="003300"/>
              </a:solidFill>
            </a:rPr>
            <a:t>-Created numerous “Madonna and Child” paintings</a:t>
          </a:r>
        </a:p>
        <a:p>
          <a:pPr algn="l"/>
          <a:r>
            <a:rPr lang="en-US" sz="1600" dirty="0" smtClean="0">
              <a:solidFill>
                <a:srgbClr val="003300"/>
              </a:solidFill>
            </a:rPr>
            <a:t>-paintings showed relaxation</a:t>
          </a:r>
          <a:endParaRPr lang="en-US" sz="1600" dirty="0">
            <a:solidFill>
              <a:srgbClr val="003300"/>
            </a:solidFill>
          </a:endParaRPr>
        </a:p>
      </dgm:t>
    </dgm:pt>
    <dgm:pt modelId="{E923F650-A0CD-45C7-823E-D54A4C9C99F3}" type="parTrans" cxnId="{5C087EED-6089-453E-99E1-509847FF479A}">
      <dgm:prSet/>
      <dgm:spPr/>
      <dgm:t>
        <a:bodyPr/>
        <a:lstStyle/>
        <a:p>
          <a:endParaRPr lang="en-US"/>
        </a:p>
      </dgm:t>
    </dgm:pt>
    <dgm:pt modelId="{E41B4E08-A238-4423-991F-B5161C4C0AD2}" type="sibTrans" cxnId="{5C087EED-6089-453E-99E1-509847FF479A}">
      <dgm:prSet/>
      <dgm:spPr>
        <a:ln w="22225"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CC062DB7-80C0-4BFF-B093-44D208D35055}">
      <dgm:prSet/>
      <dgm:spPr>
        <a:blipFill dpi="0" rotWithShape="0">
          <a:blip xmlns:r="http://schemas.openxmlformats.org/officeDocument/2006/relationships" r:embed="rId3"/>
          <a:srcRect/>
          <a:stretch>
            <a:fillRect l="-6263" t="-24767" r="-6248" b="-9631"/>
          </a:stretch>
        </a:blipFill>
      </dgm:spPr>
      <dgm:t>
        <a:bodyPr/>
        <a:lstStyle/>
        <a:p>
          <a:pPr algn="l"/>
          <a:endParaRPr lang="en-US" dirty="0">
            <a:solidFill>
              <a:srgbClr val="003300"/>
            </a:solidFill>
          </a:endParaRPr>
        </a:p>
      </dgm:t>
    </dgm:pt>
    <dgm:pt modelId="{6D608AD5-3D56-4786-8523-3CE5D044EC5D}" type="parTrans" cxnId="{AE3CFEDD-13CD-41A1-8E6B-407968E8EB12}">
      <dgm:prSet/>
      <dgm:spPr/>
      <dgm:t>
        <a:bodyPr/>
        <a:lstStyle/>
        <a:p>
          <a:endParaRPr lang="en-US"/>
        </a:p>
      </dgm:t>
    </dgm:pt>
    <dgm:pt modelId="{F6277C57-511B-40BD-A764-9E7B4C921550}" type="sibTrans" cxnId="{AE3CFEDD-13CD-41A1-8E6B-407968E8EB12}">
      <dgm:prSet/>
      <dgm:spPr>
        <a:ln w="22225"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408EDBFE-8BA9-4F69-B43D-AC33EEB5EBD3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algn="l"/>
          <a:endParaRPr lang="en-US" dirty="0">
            <a:solidFill>
              <a:srgbClr val="003300"/>
            </a:solidFill>
          </a:endParaRPr>
        </a:p>
      </dgm:t>
    </dgm:pt>
    <dgm:pt modelId="{BC2A0AD6-DDE9-4D37-89E0-FDA656D43C28}" type="parTrans" cxnId="{F7153623-B8EE-4BCC-9A94-28417709C874}">
      <dgm:prSet/>
      <dgm:spPr/>
      <dgm:t>
        <a:bodyPr/>
        <a:lstStyle/>
        <a:p>
          <a:endParaRPr lang="en-US"/>
        </a:p>
      </dgm:t>
    </dgm:pt>
    <dgm:pt modelId="{A3B43295-6777-4562-80C0-CD6FC08D1C5A}" type="sibTrans" cxnId="{F7153623-B8EE-4BCC-9A94-28417709C874}">
      <dgm:prSet/>
      <dgm:spPr>
        <a:ln w="22225"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DA41621A-AC2B-47BD-8D63-024A966D7267}" type="pres">
      <dgm:prSet presAssocID="{DC275909-445C-41D7-B866-431806637F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E02F0F-8283-4E7C-A448-D2F4202EF12E}" type="pres">
      <dgm:prSet presAssocID="{B6617C09-01D5-45B6-96CA-69364BBD7977}" presName="node" presStyleLbl="node1" presStyleIdx="0" presStyleCnt="5" custScaleX="146324" custScaleY="125721" custRadScaleRad="97121" custRadScaleInc="22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56C913-150A-4131-9588-E32032FC8B35}" type="pres">
      <dgm:prSet presAssocID="{B6617C09-01D5-45B6-96CA-69364BBD7977}" presName="spNode" presStyleCnt="0"/>
      <dgm:spPr/>
    </dgm:pt>
    <dgm:pt modelId="{36751598-BEF3-4D5B-A801-9B2FEB26961F}" type="pres">
      <dgm:prSet presAssocID="{F38514BC-EE12-4A6B-B417-78B9C68835AA}" presName="sibTrans" presStyleLbl="sibTrans1D1" presStyleIdx="0" presStyleCnt="5"/>
      <dgm:spPr/>
      <dgm:t>
        <a:bodyPr/>
        <a:lstStyle/>
        <a:p>
          <a:endParaRPr lang="en-US"/>
        </a:p>
      </dgm:t>
    </dgm:pt>
    <dgm:pt modelId="{02ABC524-2571-4A7B-A7D6-54D16A120B13}" type="pres">
      <dgm:prSet presAssocID="{CB3283B2-F9D6-4800-ABFC-93483CA4EE3F}" presName="node" presStyleLbl="node1" presStyleIdx="1" presStyleCnt="5" custScaleX="129346" custScaleY="130751" custRadScaleRad="116360" custRadScaleInc="83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F683DA-B174-4A8F-984B-D8D300461089}" type="pres">
      <dgm:prSet presAssocID="{CB3283B2-F9D6-4800-ABFC-93483CA4EE3F}" presName="spNode" presStyleCnt="0"/>
      <dgm:spPr/>
    </dgm:pt>
    <dgm:pt modelId="{2C315C59-C07F-476E-8493-98E4AEA1F023}" type="pres">
      <dgm:prSet presAssocID="{E41B4E08-A238-4423-991F-B5161C4C0AD2}" presName="sibTrans" presStyleLbl="sibTrans1D1" presStyleIdx="1" presStyleCnt="5"/>
      <dgm:spPr/>
      <dgm:t>
        <a:bodyPr/>
        <a:lstStyle/>
        <a:p>
          <a:endParaRPr lang="en-US"/>
        </a:p>
      </dgm:t>
    </dgm:pt>
    <dgm:pt modelId="{CCB35FAC-B5E2-49FB-B487-519D8005A725}" type="pres">
      <dgm:prSet presAssocID="{8EBBADC8-AC8A-48A4-BDB1-37492C11E1A0}" presName="node" presStyleLbl="node1" presStyleIdx="2" presStyleCnt="5" custScaleY="182664" custRadScaleRad="98123" custRadScaleInc="-73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134505-F6ED-413B-8F83-FF3AED2FB305}" type="pres">
      <dgm:prSet presAssocID="{8EBBADC8-AC8A-48A4-BDB1-37492C11E1A0}" presName="spNode" presStyleCnt="0"/>
      <dgm:spPr/>
    </dgm:pt>
    <dgm:pt modelId="{0D7B24CC-C997-4689-AE55-2D32B4AAA1FB}" type="pres">
      <dgm:prSet presAssocID="{4C7C3D38-EB03-4206-8C45-089B7D7C8F6D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DE60AD2-EF74-4DC3-9534-B87280023F98}" type="pres">
      <dgm:prSet presAssocID="{408EDBFE-8BA9-4F69-B43D-AC33EEB5EBD3}" presName="node" presStyleLbl="node1" presStyleIdx="3" presStyleCnt="5" custRadScaleRad="95027" custRadScaleInc="30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50684-1DD6-45DB-8A8E-12F2D28A3B46}" type="pres">
      <dgm:prSet presAssocID="{408EDBFE-8BA9-4F69-B43D-AC33EEB5EBD3}" presName="spNode" presStyleCnt="0"/>
      <dgm:spPr/>
    </dgm:pt>
    <dgm:pt modelId="{B4F12F55-0527-4EBA-9FDD-954946668775}" type="pres">
      <dgm:prSet presAssocID="{A3B43295-6777-4562-80C0-CD6FC08D1C5A}" presName="sibTrans" presStyleLbl="sibTrans1D1" presStyleIdx="3" presStyleCnt="5"/>
      <dgm:spPr/>
      <dgm:t>
        <a:bodyPr/>
        <a:lstStyle/>
        <a:p>
          <a:endParaRPr lang="en-US"/>
        </a:p>
      </dgm:t>
    </dgm:pt>
    <dgm:pt modelId="{BC00F870-892F-4294-935E-54B93F2B34BB}" type="pres">
      <dgm:prSet presAssocID="{CC062DB7-80C0-4BFF-B093-44D208D35055}" presName="node" presStyleLbl="node1" presStyleIdx="4" presStyleCnt="5" custScaleX="114868" custScaleY="131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DAB86D-9CA5-4013-AACE-5B9EE06A39E6}" type="pres">
      <dgm:prSet presAssocID="{CC062DB7-80C0-4BFF-B093-44D208D35055}" presName="spNode" presStyleCnt="0"/>
      <dgm:spPr/>
    </dgm:pt>
    <dgm:pt modelId="{B01D2B74-B541-4CFF-8525-C2004B548F6E}" type="pres">
      <dgm:prSet presAssocID="{F6277C57-511B-40BD-A764-9E7B4C921550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4658E4BF-4816-4A3A-AEAE-34C88E8A8F0A}" srcId="{DC275909-445C-41D7-B866-431806637F86}" destId="{B6617C09-01D5-45B6-96CA-69364BBD7977}" srcOrd="0" destOrd="0" parTransId="{A5BC3018-566F-479C-8DD6-98596ACD0FC5}" sibTransId="{F38514BC-EE12-4A6B-B417-78B9C68835AA}"/>
    <dgm:cxn modelId="{A54DEA96-9283-437E-965D-52613898A07F}" type="presOf" srcId="{F38514BC-EE12-4A6B-B417-78B9C68835AA}" destId="{36751598-BEF3-4D5B-A801-9B2FEB26961F}" srcOrd="0" destOrd="0" presId="urn:microsoft.com/office/officeart/2005/8/layout/cycle6"/>
    <dgm:cxn modelId="{7DF7F67C-24F4-40BF-B4EA-C191869C7E24}" type="presOf" srcId="{F6277C57-511B-40BD-A764-9E7B4C921550}" destId="{B01D2B74-B541-4CFF-8525-C2004B548F6E}" srcOrd="0" destOrd="0" presId="urn:microsoft.com/office/officeart/2005/8/layout/cycle6"/>
    <dgm:cxn modelId="{0B29851C-0C8A-401B-A1E4-59E78DFFD6C8}" type="presOf" srcId="{A3B43295-6777-4562-80C0-CD6FC08D1C5A}" destId="{B4F12F55-0527-4EBA-9FDD-954946668775}" srcOrd="0" destOrd="0" presId="urn:microsoft.com/office/officeart/2005/8/layout/cycle6"/>
    <dgm:cxn modelId="{EF41867D-F6EC-48B2-90B1-569293107F39}" type="presOf" srcId="{4C7C3D38-EB03-4206-8C45-089B7D7C8F6D}" destId="{0D7B24CC-C997-4689-AE55-2D32B4AAA1FB}" srcOrd="0" destOrd="0" presId="urn:microsoft.com/office/officeart/2005/8/layout/cycle6"/>
    <dgm:cxn modelId="{5C087EED-6089-453E-99E1-509847FF479A}" srcId="{DC275909-445C-41D7-B866-431806637F86}" destId="{CB3283B2-F9D6-4800-ABFC-93483CA4EE3F}" srcOrd="1" destOrd="0" parTransId="{E923F650-A0CD-45C7-823E-D54A4C9C99F3}" sibTransId="{E41B4E08-A238-4423-991F-B5161C4C0AD2}"/>
    <dgm:cxn modelId="{F7153623-B8EE-4BCC-9A94-28417709C874}" srcId="{DC275909-445C-41D7-B866-431806637F86}" destId="{408EDBFE-8BA9-4F69-B43D-AC33EEB5EBD3}" srcOrd="3" destOrd="0" parTransId="{BC2A0AD6-DDE9-4D37-89E0-FDA656D43C28}" sibTransId="{A3B43295-6777-4562-80C0-CD6FC08D1C5A}"/>
    <dgm:cxn modelId="{C1B07569-8EE3-4B53-A768-46E1D162B8A8}" type="presOf" srcId="{E41B4E08-A238-4423-991F-B5161C4C0AD2}" destId="{2C315C59-C07F-476E-8493-98E4AEA1F023}" srcOrd="0" destOrd="0" presId="urn:microsoft.com/office/officeart/2005/8/layout/cycle6"/>
    <dgm:cxn modelId="{AE3CFEDD-13CD-41A1-8E6B-407968E8EB12}" srcId="{DC275909-445C-41D7-B866-431806637F86}" destId="{CC062DB7-80C0-4BFF-B093-44D208D35055}" srcOrd="4" destOrd="0" parTransId="{6D608AD5-3D56-4786-8523-3CE5D044EC5D}" sibTransId="{F6277C57-511B-40BD-A764-9E7B4C921550}"/>
    <dgm:cxn modelId="{092AD7E5-1319-4F05-9B0D-7CAB5640AEBD}" srcId="{DC275909-445C-41D7-B866-431806637F86}" destId="{8EBBADC8-AC8A-48A4-BDB1-37492C11E1A0}" srcOrd="2" destOrd="0" parTransId="{87BD10A5-87EC-4610-B956-A20EB4C4769E}" sibTransId="{4C7C3D38-EB03-4206-8C45-089B7D7C8F6D}"/>
    <dgm:cxn modelId="{825B607C-0CA1-4095-80A7-4159F5D04E33}" type="presOf" srcId="{8EBBADC8-AC8A-48A4-BDB1-37492C11E1A0}" destId="{CCB35FAC-B5E2-49FB-B487-519D8005A725}" srcOrd="0" destOrd="0" presId="urn:microsoft.com/office/officeart/2005/8/layout/cycle6"/>
    <dgm:cxn modelId="{CC15D925-63F4-4FAC-BB03-BE986135A2C7}" type="presOf" srcId="{CB3283B2-F9D6-4800-ABFC-93483CA4EE3F}" destId="{02ABC524-2571-4A7B-A7D6-54D16A120B13}" srcOrd="0" destOrd="0" presId="urn:microsoft.com/office/officeart/2005/8/layout/cycle6"/>
    <dgm:cxn modelId="{597E8249-AFB7-496D-8B3E-CF90FFE1E1BB}" type="presOf" srcId="{408EDBFE-8BA9-4F69-B43D-AC33EEB5EBD3}" destId="{5DE60AD2-EF74-4DC3-9534-B87280023F98}" srcOrd="0" destOrd="0" presId="urn:microsoft.com/office/officeart/2005/8/layout/cycle6"/>
    <dgm:cxn modelId="{E53DE86F-2706-4E29-B4EE-9363D09267B2}" type="presOf" srcId="{CC062DB7-80C0-4BFF-B093-44D208D35055}" destId="{BC00F870-892F-4294-935E-54B93F2B34BB}" srcOrd="0" destOrd="0" presId="urn:microsoft.com/office/officeart/2005/8/layout/cycle6"/>
    <dgm:cxn modelId="{F4CF11FA-34CF-447F-9AAE-5E694D19CE70}" type="presOf" srcId="{DC275909-445C-41D7-B866-431806637F86}" destId="{DA41621A-AC2B-47BD-8D63-024A966D7267}" srcOrd="0" destOrd="0" presId="urn:microsoft.com/office/officeart/2005/8/layout/cycle6"/>
    <dgm:cxn modelId="{278E5B60-DDF0-4F81-8B0E-5AE11308BAFB}" type="presOf" srcId="{B6617C09-01D5-45B6-96CA-69364BBD7977}" destId="{ADE02F0F-8283-4E7C-A448-D2F4202EF12E}" srcOrd="0" destOrd="0" presId="urn:microsoft.com/office/officeart/2005/8/layout/cycle6"/>
    <dgm:cxn modelId="{0A76C0F9-5953-4EE9-AD9D-D382C4AFD8A2}" type="presParOf" srcId="{DA41621A-AC2B-47BD-8D63-024A966D7267}" destId="{ADE02F0F-8283-4E7C-A448-D2F4202EF12E}" srcOrd="0" destOrd="0" presId="urn:microsoft.com/office/officeart/2005/8/layout/cycle6"/>
    <dgm:cxn modelId="{A80D81E4-6F80-48DB-8741-9456C22660E9}" type="presParOf" srcId="{DA41621A-AC2B-47BD-8D63-024A966D7267}" destId="{FA56C913-150A-4131-9588-E32032FC8B35}" srcOrd="1" destOrd="0" presId="urn:microsoft.com/office/officeart/2005/8/layout/cycle6"/>
    <dgm:cxn modelId="{3E30FDEA-72A3-4E44-9CB5-1C4D7714ED5C}" type="presParOf" srcId="{DA41621A-AC2B-47BD-8D63-024A966D7267}" destId="{36751598-BEF3-4D5B-A801-9B2FEB26961F}" srcOrd="2" destOrd="0" presId="urn:microsoft.com/office/officeart/2005/8/layout/cycle6"/>
    <dgm:cxn modelId="{8064BCEF-83E8-4737-A790-F5F8203CD437}" type="presParOf" srcId="{DA41621A-AC2B-47BD-8D63-024A966D7267}" destId="{02ABC524-2571-4A7B-A7D6-54D16A120B13}" srcOrd="3" destOrd="0" presId="urn:microsoft.com/office/officeart/2005/8/layout/cycle6"/>
    <dgm:cxn modelId="{BDDCFDDD-34D1-489F-ABF0-2D3AB06D8F3D}" type="presParOf" srcId="{DA41621A-AC2B-47BD-8D63-024A966D7267}" destId="{58F683DA-B174-4A8F-984B-D8D300461089}" srcOrd="4" destOrd="0" presId="urn:microsoft.com/office/officeart/2005/8/layout/cycle6"/>
    <dgm:cxn modelId="{92AB6E26-2BEE-4084-9131-2430C7CBBBDA}" type="presParOf" srcId="{DA41621A-AC2B-47BD-8D63-024A966D7267}" destId="{2C315C59-C07F-476E-8493-98E4AEA1F023}" srcOrd="5" destOrd="0" presId="urn:microsoft.com/office/officeart/2005/8/layout/cycle6"/>
    <dgm:cxn modelId="{7E02B960-1FEF-456A-BCA2-9DD04774A85E}" type="presParOf" srcId="{DA41621A-AC2B-47BD-8D63-024A966D7267}" destId="{CCB35FAC-B5E2-49FB-B487-519D8005A725}" srcOrd="6" destOrd="0" presId="urn:microsoft.com/office/officeart/2005/8/layout/cycle6"/>
    <dgm:cxn modelId="{ED6433D0-F3DF-4694-A7C5-E5953B40076A}" type="presParOf" srcId="{DA41621A-AC2B-47BD-8D63-024A966D7267}" destId="{6A134505-F6ED-413B-8F83-FF3AED2FB305}" srcOrd="7" destOrd="0" presId="urn:microsoft.com/office/officeart/2005/8/layout/cycle6"/>
    <dgm:cxn modelId="{9D8EF440-FF3D-497B-9315-833028F51060}" type="presParOf" srcId="{DA41621A-AC2B-47BD-8D63-024A966D7267}" destId="{0D7B24CC-C997-4689-AE55-2D32B4AAA1FB}" srcOrd="8" destOrd="0" presId="urn:microsoft.com/office/officeart/2005/8/layout/cycle6"/>
    <dgm:cxn modelId="{8ECB6ED4-8F53-408F-8CA2-2A21DDCA7FF2}" type="presParOf" srcId="{DA41621A-AC2B-47BD-8D63-024A966D7267}" destId="{5DE60AD2-EF74-4DC3-9534-B87280023F98}" srcOrd="9" destOrd="0" presId="urn:microsoft.com/office/officeart/2005/8/layout/cycle6"/>
    <dgm:cxn modelId="{5BB612B7-9139-4522-B729-E98CD45EA55A}" type="presParOf" srcId="{DA41621A-AC2B-47BD-8D63-024A966D7267}" destId="{C6550684-1DD6-45DB-8A8E-12F2D28A3B46}" srcOrd="10" destOrd="0" presId="urn:microsoft.com/office/officeart/2005/8/layout/cycle6"/>
    <dgm:cxn modelId="{517DDFE8-F624-4232-8FAE-1F661D6878A3}" type="presParOf" srcId="{DA41621A-AC2B-47BD-8D63-024A966D7267}" destId="{B4F12F55-0527-4EBA-9FDD-954946668775}" srcOrd="11" destOrd="0" presId="urn:microsoft.com/office/officeart/2005/8/layout/cycle6"/>
    <dgm:cxn modelId="{BA648F5B-43C3-4B53-9519-3CC06D8D83C1}" type="presParOf" srcId="{DA41621A-AC2B-47BD-8D63-024A966D7267}" destId="{BC00F870-892F-4294-935E-54B93F2B34BB}" srcOrd="12" destOrd="0" presId="urn:microsoft.com/office/officeart/2005/8/layout/cycle6"/>
    <dgm:cxn modelId="{D944170B-7BF2-49C6-BE5E-A857320BE0C5}" type="presParOf" srcId="{DA41621A-AC2B-47BD-8D63-024A966D7267}" destId="{18DAB86D-9CA5-4013-AACE-5B9EE06A39E6}" srcOrd="13" destOrd="0" presId="urn:microsoft.com/office/officeart/2005/8/layout/cycle6"/>
    <dgm:cxn modelId="{C7459E2B-AE53-4D70-9DB8-4BE3D4B66623}" type="presParOf" srcId="{DA41621A-AC2B-47BD-8D63-024A966D7267}" destId="{B01D2B74-B541-4CFF-8525-C2004B548F6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A2FA9B-DD58-4D70-9931-C88A2B69F4A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1DDE97-8626-4D8E-BB41-64CD7EED5E5B}">
      <dgm:prSet phldrT="[Text]" custT="1"/>
      <dgm:spPr/>
      <dgm:t>
        <a:bodyPr/>
        <a:lstStyle/>
        <a:p>
          <a:r>
            <a:rPr lang="en-US" sz="2000" dirty="0" smtClean="0"/>
            <a:t>Most sought after portraitist</a:t>
          </a:r>
          <a:endParaRPr lang="en-US" sz="2000" dirty="0"/>
        </a:p>
      </dgm:t>
    </dgm:pt>
    <dgm:pt modelId="{0085920A-8661-4F3C-9CD0-DAFE2DC5B863}" type="parTrans" cxnId="{C5EACA1A-D035-4B7B-8F56-E7488559CA87}">
      <dgm:prSet/>
      <dgm:spPr/>
      <dgm:t>
        <a:bodyPr/>
        <a:lstStyle/>
        <a:p>
          <a:endParaRPr lang="en-US"/>
        </a:p>
      </dgm:t>
    </dgm:pt>
    <dgm:pt modelId="{C82E442A-FA32-42D2-99F0-977F0CEC098F}" type="sibTrans" cxnId="{C5EACA1A-D035-4B7B-8F56-E7488559CA87}">
      <dgm:prSet/>
      <dgm:spPr>
        <a:blipFill dpi="0" rotWithShape="0">
          <a:blip xmlns:r="http://schemas.openxmlformats.org/officeDocument/2006/relationships" r:embed="rId1"/>
          <a:srcRect/>
          <a:stretch>
            <a:fillRect l="-12667" t="664" r="-22157" b="-33062"/>
          </a:stretch>
        </a:blipFill>
      </dgm:spPr>
      <dgm:t>
        <a:bodyPr/>
        <a:lstStyle/>
        <a:p>
          <a:endParaRPr lang="en-US" dirty="0"/>
        </a:p>
      </dgm:t>
    </dgm:pt>
    <dgm:pt modelId="{B8BDBF1F-CF23-4C7D-BB24-EF889ACE6DE2}">
      <dgm:prSet phldrT="[Text]" phldr="1"/>
      <dgm:spPr/>
      <dgm:t>
        <a:bodyPr/>
        <a:lstStyle/>
        <a:p>
          <a:endParaRPr lang="en-US" dirty="0"/>
        </a:p>
      </dgm:t>
    </dgm:pt>
    <dgm:pt modelId="{75A26546-1AB2-43F4-A5CD-C3C78774652F}" type="parTrans" cxnId="{04D4D9AD-4994-4796-A2BC-A185C54A8F40}">
      <dgm:prSet/>
      <dgm:spPr/>
      <dgm:t>
        <a:bodyPr/>
        <a:lstStyle/>
        <a:p>
          <a:endParaRPr lang="en-US"/>
        </a:p>
      </dgm:t>
    </dgm:pt>
    <dgm:pt modelId="{8BBCA2A9-6BF7-445B-930E-BC871FBE85A3}" type="sibTrans" cxnId="{04D4D9AD-4994-4796-A2BC-A185C54A8F40}">
      <dgm:prSet/>
      <dgm:spPr>
        <a:blipFill dpi="0" rotWithShape="0">
          <a:blip xmlns:r="http://schemas.openxmlformats.org/officeDocument/2006/relationships" r:embed="rId2"/>
          <a:srcRect/>
          <a:stretch>
            <a:fillRect l="1" t="-3" r="-2191" b="-46736"/>
          </a:stretch>
        </a:blipFill>
      </dgm:spPr>
      <dgm:t>
        <a:bodyPr/>
        <a:lstStyle/>
        <a:p>
          <a:endParaRPr lang="en-US"/>
        </a:p>
      </dgm:t>
    </dgm:pt>
    <dgm:pt modelId="{BF6365C9-AC9E-4E2F-B61D-55040B33872C}">
      <dgm:prSet phldrT="[Text]" phldr="1"/>
      <dgm:spPr/>
      <dgm:t>
        <a:bodyPr/>
        <a:lstStyle/>
        <a:p>
          <a:endParaRPr lang="en-US" dirty="0"/>
        </a:p>
      </dgm:t>
    </dgm:pt>
    <dgm:pt modelId="{00CA44D5-80A4-4DCB-BDFA-F4663B3E9D39}" type="parTrans" cxnId="{7F6B2653-B109-4B67-96F1-F8CD4CDB311B}">
      <dgm:prSet/>
      <dgm:spPr/>
      <dgm:t>
        <a:bodyPr/>
        <a:lstStyle/>
        <a:p>
          <a:endParaRPr lang="en-US"/>
        </a:p>
      </dgm:t>
    </dgm:pt>
    <dgm:pt modelId="{87036F5B-1C7B-4928-BEF9-2627FFE8216C}" type="sibTrans" cxnId="{7F6B2653-B109-4B67-96F1-F8CD4CDB311B}">
      <dgm:prSet/>
      <dgm:spPr/>
      <dgm:t>
        <a:bodyPr/>
        <a:lstStyle/>
        <a:p>
          <a:endParaRPr lang="en-US"/>
        </a:p>
      </dgm:t>
    </dgm:pt>
    <dgm:pt modelId="{8FE7DE4E-0664-47FA-BCC0-7A26D4B25709}">
      <dgm:prSet phldrT="[Text]"/>
      <dgm:spPr/>
      <dgm:t>
        <a:bodyPr/>
        <a:lstStyle/>
        <a:p>
          <a:r>
            <a:rPr lang="en-US" dirty="0" smtClean="0"/>
            <a:t>Used bold colors and movement to give a realistic quality to his art </a:t>
          </a:r>
        </a:p>
        <a:p>
          <a:r>
            <a:rPr lang="en-US" dirty="0" smtClean="0"/>
            <a:t>Contrasted from subtle colors of Florence</a:t>
          </a:r>
          <a:endParaRPr lang="en-US" dirty="0"/>
        </a:p>
      </dgm:t>
    </dgm:pt>
    <dgm:pt modelId="{DE34776B-5AFB-4D34-B4CE-2E5946CDD06E}" type="parTrans" cxnId="{5474C68E-5A80-4E2B-B781-80F5555FEB43}">
      <dgm:prSet/>
      <dgm:spPr/>
      <dgm:t>
        <a:bodyPr/>
        <a:lstStyle/>
        <a:p>
          <a:endParaRPr lang="en-US"/>
        </a:p>
      </dgm:t>
    </dgm:pt>
    <dgm:pt modelId="{50A54B10-E45E-4B34-BD38-712FF0934FAB}" type="sibTrans" cxnId="{5474C68E-5A80-4E2B-B781-80F5555FEB43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6FCA7F3B-A7F9-4C80-9AEC-32D040AC53CB}">
      <dgm:prSet phldrT="[Text]" phldr="1"/>
      <dgm:spPr/>
      <dgm:t>
        <a:bodyPr/>
        <a:lstStyle/>
        <a:p>
          <a:endParaRPr lang="en-US" dirty="0"/>
        </a:p>
      </dgm:t>
    </dgm:pt>
    <dgm:pt modelId="{5C0569A1-4B2A-45DA-BA16-D2EB86FC001C}" type="parTrans" cxnId="{19D63CF4-A9F1-4395-B831-EF7286A14E7F}">
      <dgm:prSet/>
      <dgm:spPr/>
      <dgm:t>
        <a:bodyPr/>
        <a:lstStyle/>
        <a:p>
          <a:endParaRPr lang="en-US"/>
        </a:p>
      </dgm:t>
    </dgm:pt>
    <dgm:pt modelId="{2B110503-6E64-496C-B991-88FEFA8CB0B2}" type="sibTrans" cxnId="{19D63CF4-A9F1-4395-B831-EF7286A14E7F}">
      <dgm:prSet/>
      <dgm:spPr/>
      <dgm:t>
        <a:bodyPr/>
        <a:lstStyle/>
        <a:p>
          <a:endParaRPr lang="en-US"/>
        </a:p>
      </dgm:t>
    </dgm:pt>
    <dgm:pt modelId="{EDCF09FE-485D-439F-9AD4-8645FB87D41C}" type="pres">
      <dgm:prSet presAssocID="{3EA2FA9B-DD58-4D70-9931-C88A2B69F4A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765E1B7-8E0F-476A-9EF2-CC73E503672F}" type="pres">
      <dgm:prSet presAssocID="{301DDE97-8626-4D8E-BB41-64CD7EED5E5B}" presName="composite" presStyleCnt="0"/>
      <dgm:spPr/>
    </dgm:pt>
    <dgm:pt modelId="{13F70376-48BF-4683-9BFA-796B8C8FF3A4}" type="pres">
      <dgm:prSet presAssocID="{301DDE97-8626-4D8E-BB41-64CD7EED5E5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C3FC26-57DB-49DF-B90D-0FEA94179D90}" type="pres">
      <dgm:prSet presAssocID="{301DDE97-8626-4D8E-BB41-64CD7EED5E5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DB3DCC-E46D-4ABA-895F-8CA071E63BC1}" type="pres">
      <dgm:prSet presAssocID="{301DDE97-8626-4D8E-BB41-64CD7EED5E5B}" presName="BalanceSpacing" presStyleCnt="0"/>
      <dgm:spPr/>
    </dgm:pt>
    <dgm:pt modelId="{DC295E07-DC12-4BFD-9C2D-E18303885E8C}" type="pres">
      <dgm:prSet presAssocID="{301DDE97-8626-4D8E-BB41-64CD7EED5E5B}" presName="BalanceSpacing1" presStyleCnt="0"/>
      <dgm:spPr/>
    </dgm:pt>
    <dgm:pt modelId="{AC82FCB7-574C-4928-91F3-B6A93D7BA360}" type="pres">
      <dgm:prSet presAssocID="{C82E442A-FA32-42D2-99F0-977F0CEC098F}" presName="Accent1Text" presStyleLbl="node1" presStyleIdx="1" presStyleCnt="6" custScaleX="126815" custLinFactNeighborX="-11943" custLinFactNeighborY="-3900"/>
      <dgm:spPr/>
      <dgm:t>
        <a:bodyPr/>
        <a:lstStyle/>
        <a:p>
          <a:endParaRPr lang="en-US"/>
        </a:p>
      </dgm:t>
    </dgm:pt>
    <dgm:pt modelId="{3351805B-80FC-4EB9-97AE-424A8D1B316E}" type="pres">
      <dgm:prSet presAssocID="{C82E442A-FA32-42D2-99F0-977F0CEC098F}" presName="spaceBetweenRectangles" presStyleCnt="0"/>
      <dgm:spPr/>
    </dgm:pt>
    <dgm:pt modelId="{BCA4F338-5D4C-4F88-AEEC-0A2EAD27BE24}" type="pres">
      <dgm:prSet presAssocID="{B8BDBF1F-CF23-4C7D-BB24-EF889ACE6DE2}" presName="composite" presStyleCnt="0"/>
      <dgm:spPr/>
    </dgm:pt>
    <dgm:pt modelId="{17FD4333-71B2-4E23-8796-7855B0011F5B}" type="pres">
      <dgm:prSet presAssocID="{B8BDBF1F-CF23-4C7D-BB24-EF889ACE6DE2}" presName="Parent1" presStyleLbl="node1" presStyleIdx="2" presStyleCnt="6" custScaleX="125673" custScaleY="1081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2BC44E-1987-4CDE-85D2-31D113526916}" type="pres">
      <dgm:prSet presAssocID="{B8BDBF1F-CF23-4C7D-BB24-EF889ACE6DE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8DD1C8-7C50-42D3-A01E-F7387C251B38}" type="pres">
      <dgm:prSet presAssocID="{B8BDBF1F-CF23-4C7D-BB24-EF889ACE6DE2}" presName="BalanceSpacing" presStyleCnt="0"/>
      <dgm:spPr/>
    </dgm:pt>
    <dgm:pt modelId="{FD902EA8-CCCA-46F5-A5AD-34F5296BBC37}" type="pres">
      <dgm:prSet presAssocID="{B8BDBF1F-CF23-4C7D-BB24-EF889ACE6DE2}" presName="BalanceSpacing1" presStyleCnt="0"/>
      <dgm:spPr/>
    </dgm:pt>
    <dgm:pt modelId="{E883DDBE-CB6F-4DE7-86E4-374F1866DF4A}" type="pres">
      <dgm:prSet presAssocID="{8BBCA2A9-6BF7-445B-930E-BC871FBE85A3}" presName="Accent1Text" presStyleLbl="node1" presStyleIdx="3" presStyleCnt="6" custScaleX="126978" custScaleY="119734" custLinFactNeighborX="35554" custLinFactNeighborY="-13261"/>
      <dgm:spPr/>
      <dgm:t>
        <a:bodyPr/>
        <a:lstStyle/>
        <a:p>
          <a:endParaRPr lang="en-US"/>
        </a:p>
      </dgm:t>
    </dgm:pt>
    <dgm:pt modelId="{29F9A8D5-935C-46F0-848F-0158D7651203}" type="pres">
      <dgm:prSet presAssocID="{8BBCA2A9-6BF7-445B-930E-BC871FBE85A3}" presName="spaceBetweenRectangles" presStyleCnt="0"/>
      <dgm:spPr/>
    </dgm:pt>
    <dgm:pt modelId="{EDE999D0-4BA3-4947-A99A-C3EA8CA18E86}" type="pres">
      <dgm:prSet presAssocID="{8FE7DE4E-0664-47FA-BCC0-7A26D4B25709}" presName="composite" presStyleCnt="0"/>
      <dgm:spPr/>
    </dgm:pt>
    <dgm:pt modelId="{38C959B0-CE40-4B15-92D8-35FEE5962CE9}" type="pres">
      <dgm:prSet presAssocID="{8FE7DE4E-0664-47FA-BCC0-7A26D4B25709}" presName="Parent1" presStyleLbl="node1" presStyleIdx="4" presStyleCnt="6" custScaleX="117457" custLinFactNeighborX="22269" custLinFactNeighborY="-1434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1BC30-A31E-42EE-BE1D-53F572137835}" type="pres">
      <dgm:prSet presAssocID="{8FE7DE4E-0664-47FA-BCC0-7A26D4B2570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8AEDA-8C20-487B-AF28-19F5F4270F99}" type="pres">
      <dgm:prSet presAssocID="{8FE7DE4E-0664-47FA-BCC0-7A26D4B25709}" presName="BalanceSpacing" presStyleCnt="0"/>
      <dgm:spPr/>
    </dgm:pt>
    <dgm:pt modelId="{9F66657C-B11F-4615-8803-2A1F19880DED}" type="pres">
      <dgm:prSet presAssocID="{8FE7DE4E-0664-47FA-BCC0-7A26D4B25709}" presName="BalanceSpacing1" presStyleCnt="0"/>
      <dgm:spPr/>
    </dgm:pt>
    <dgm:pt modelId="{2638EA15-5847-4141-ADD3-0BC286B43AE2}" type="pres">
      <dgm:prSet presAssocID="{50A54B10-E45E-4B34-BD38-712FF0934FAB}" presName="Accent1Text" presStyleLbl="node1" presStyleIdx="5" presStyleCnt="6" custScaleX="56918" custScaleY="47603" custLinFactX="5365" custLinFactNeighborX="100000" custLinFactNeighborY="6756"/>
      <dgm:spPr/>
      <dgm:t>
        <a:bodyPr/>
        <a:lstStyle/>
        <a:p>
          <a:endParaRPr lang="en-US"/>
        </a:p>
      </dgm:t>
    </dgm:pt>
  </dgm:ptLst>
  <dgm:cxnLst>
    <dgm:cxn modelId="{EF69A742-C36D-492B-94E1-B41D51C98BBA}" type="presOf" srcId="{8FE7DE4E-0664-47FA-BCC0-7A26D4B25709}" destId="{38C959B0-CE40-4B15-92D8-35FEE5962CE9}" srcOrd="0" destOrd="0" presId="urn:microsoft.com/office/officeart/2008/layout/AlternatingHexagons"/>
    <dgm:cxn modelId="{19D63CF4-A9F1-4395-B831-EF7286A14E7F}" srcId="{8FE7DE4E-0664-47FA-BCC0-7A26D4B25709}" destId="{6FCA7F3B-A7F9-4C80-9AEC-32D040AC53CB}" srcOrd="0" destOrd="0" parTransId="{5C0569A1-4B2A-45DA-BA16-D2EB86FC001C}" sibTransId="{2B110503-6E64-496C-B991-88FEFA8CB0B2}"/>
    <dgm:cxn modelId="{DC003294-A5EC-4E15-B2E9-E3E3FC216EBD}" type="presOf" srcId="{BF6365C9-AC9E-4E2F-B61D-55040B33872C}" destId="{6D2BC44E-1987-4CDE-85D2-31D113526916}" srcOrd="0" destOrd="0" presId="urn:microsoft.com/office/officeart/2008/layout/AlternatingHexagons"/>
    <dgm:cxn modelId="{F12C2069-CEA7-47E4-9FB2-C119CE664CB7}" type="presOf" srcId="{C82E442A-FA32-42D2-99F0-977F0CEC098F}" destId="{AC82FCB7-574C-4928-91F3-B6A93D7BA360}" srcOrd="0" destOrd="0" presId="urn:microsoft.com/office/officeart/2008/layout/AlternatingHexagons"/>
    <dgm:cxn modelId="{89DC4871-3102-447C-9EB4-BB08A59B8A3A}" type="presOf" srcId="{3EA2FA9B-DD58-4D70-9931-C88A2B69F4A1}" destId="{EDCF09FE-485D-439F-9AD4-8645FB87D41C}" srcOrd="0" destOrd="0" presId="urn:microsoft.com/office/officeart/2008/layout/AlternatingHexagons"/>
    <dgm:cxn modelId="{5474C68E-5A80-4E2B-B781-80F5555FEB43}" srcId="{3EA2FA9B-DD58-4D70-9931-C88A2B69F4A1}" destId="{8FE7DE4E-0664-47FA-BCC0-7A26D4B25709}" srcOrd="2" destOrd="0" parTransId="{DE34776B-5AFB-4D34-B4CE-2E5946CDD06E}" sibTransId="{50A54B10-E45E-4B34-BD38-712FF0934FAB}"/>
    <dgm:cxn modelId="{C5EACA1A-D035-4B7B-8F56-E7488559CA87}" srcId="{3EA2FA9B-DD58-4D70-9931-C88A2B69F4A1}" destId="{301DDE97-8626-4D8E-BB41-64CD7EED5E5B}" srcOrd="0" destOrd="0" parTransId="{0085920A-8661-4F3C-9CD0-DAFE2DC5B863}" sibTransId="{C82E442A-FA32-42D2-99F0-977F0CEC098F}"/>
    <dgm:cxn modelId="{68F5F289-674A-4241-8C42-35AA8DDB3223}" type="presOf" srcId="{6FCA7F3B-A7F9-4C80-9AEC-32D040AC53CB}" destId="{B341BC30-A31E-42EE-BE1D-53F572137835}" srcOrd="0" destOrd="0" presId="urn:microsoft.com/office/officeart/2008/layout/AlternatingHexagons"/>
    <dgm:cxn modelId="{BCAB8E31-9071-4615-86C4-78E8251BAAB7}" type="presOf" srcId="{50A54B10-E45E-4B34-BD38-712FF0934FAB}" destId="{2638EA15-5847-4141-ADD3-0BC286B43AE2}" srcOrd="0" destOrd="0" presId="urn:microsoft.com/office/officeart/2008/layout/AlternatingHexagons"/>
    <dgm:cxn modelId="{7F6B2653-B109-4B67-96F1-F8CD4CDB311B}" srcId="{B8BDBF1F-CF23-4C7D-BB24-EF889ACE6DE2}" destId="{BF6365C9-AC9E-4E2F-B61D-55040B33872C}" srcOrd="0" destOrd="0" parTransId="{00CA44D5-80A4-4DCB-BDFA-F4663B3E9D39}" sibTransId="{87036F5B-1C7B-4928-BEF9-2627FFE8216C}"/>
    <dgm:cxn modelId="{EB73A25A-6797-4E42-99EE-A9BC75249EB3}" type="presOf" srcId="{B8BDBF1F-CF23-4C7D-BB24-EF889ACE6DE2}" destId="{17FD4333-71B2-4E23-8796-7855B0011F5B}" srcOrd="0" destOrd="0" presId="urn:microsoft.com/office/officeart/2008/layout/AlternatingHexagons"/>
    <dgm:cxn modelId="{82049FA7-F317-4FAE-8E65-68167A1E9FBD}" type="presOf" srcId="{301DDE97-8626-4D8E-BB41-64CD7EED5E5B}" destId="{13F70376-48BF-4683-9BFA-796B8C8FF3A4}" srcOrd="0" destOrd="0" presId="urn:microsoft.com/office/officeart/2008/layout/AlternatingHexagons"/>
    <dgm:cxn modelId="{04D4D9AD-4994-4796-A2BC-A185C54A8F40}" srcId="{3EA2FA9B-DD58-4D70-9931-C88A2B69F4A1}" destId="{B8BDBF1F-CF23-4C7D-BB24-EF889ACE6DE2}" srcOrd="1" destOrd="0" parTransId="{75A26546-1AB2-43F4-A5CD-C3C78774652F}" sibTransId="{8BBCA2A9-6BF7-445B-930E-BC871FBE85A3}"/>
    <dgm:cxn modelId="{D865CE37-12AD-4F7E-B18B-F3B788F31C27}" type="presOf" srcId="{8BBCA2A9-6BF7-445B-930E-BC871FBE85A3}" destId="{E883DDBE-CB6F-4DE7-86E4-374F1866DF4A}" srcOrd="0" destOrd="0" presId="urn:microsoft.com/office/officeart/2008/layout/AlternatingHexagons"/>
    <dgm:cxn modelId="{8A4934F8-E78B-4546-A4FB-91EADA35B2DD}" type="presParOf" srcId="{EDCF09FE-485D-439F-9AD4-8645FB87D41C}" destId="{4765E1B7-8E0F-476A-9EF2-CC73E503672F}" srcOrd="0" destOrd="0" presId="urn:microsoft.com/office/officeart/2008/layout/AlternatingHexagons"/>
    <dgm:cxn modelId="{C8CE4FC8-F184-448F-AA66-7CD87B5C35EF}" type="presParOf" srcId="{4765E1B7-8E0F-476A-9EF2-CC73E503672F}" destId="{13F70376-48BF-4683-9BFA-796B8C8FF3A4}" srcOrd="0" destOrd="0" presId="urn:microsoft.com/office/officeart/2008/layout/AlternatingHexagons"/>
    <dgm:cxn modelId="{756C54BE-9A0A-4BEE-B665-2F49FEBEFCF9}" type="presParOf" srcId="{4765E1B7-8E0F-476A-9EF2-CC73E503672F}" destId="{6CC3FC26-57DB-49DF-B90D-0FEA94179D90}" srcOrd="1" destOrd="0" presId="urn:microsoft.com/office/officeart/2008/layout/AlternatingHexagons"/>
    <dgm:cxn modelId="{CAB24939-379F-487A-A26D-025732A04706}" type="presParOf" srcId="{4765E1B7-8E0F-476A-9EF2-CC73E503672F}" destId="{CDDB3DCC-E46D-4ABA-895F-8CA071E63BC1}" srcOrd="2" destOrd="0" presId="urn:microsoft.com/office/officeart/2008/layout/AlternatingHexagons"/>
    <dgm:cxn modelId="{DA62AC9A-930B-48F4-B9EA-52CD625C58D4}" type="presParOf" srcId="{4765E1B7-8E0F-476A-9EF2-CC73E503672F}" destId="{DC295E07-DC12-4BFD-9C2D-E18303885E8C}" srcOrd="3" destOrd="0" presId="urn:microsoft.com/office/officeart/2008/layout/AlternatingHexagons"/>
    <dgm:cxn modelId="{305ED4CB-FB52-48B7-920C-4C03F56FE655}" type="presParOf" srcId="{4765E1B7-8E0F-476A-9EF2-CC73E503672F}" destId="{AC82FCB7-574C-4928-91F3-B6A93D7BA360}" srcOrd="4" destOrd="0" presId="urn:microsoft.com/office/officeart/2008/layout/AlternatingHexagons"/>
    <dgm:cxn modelId="{49731C21-6F11-46E3-9518-F99C327F6942}" type="presParOf" srcId="{EDCF09FE-485D-439F-9AD4-8645FB87D41C}" destId="{3351805B-80FC-4EB9-97AE-424A8D1B316E}" srcOrd="1" destOrd="0" presId="urn:microsoft.com/office/officeart/2008/layout/AlternatingHexagons"/>
    <dgm:cxn modelId="{C86FA7CA-E995-447D-9FF7-4E926F1EF7F2}" type="presParOf" srcId="{EDCF09FE-485D-439F-9AD4-8645FB87D41C}" destId="{BCA4F338-5D4C-4F88-AEEC-0A2EAD27BE24}" srcOrd="2" destOrd="0" presId="urn:microsoft.com/office/officeart/2008/layout/AlternatingHexagons"/>
    <dgm:cxn modelId="{DD05BA31-F520-4D64-A0E7-612C963BECA4}" type="presParOf" srcId="{BCA4F338-5D4C-4F88-AEEC-0A2EAD27BE24}" destId="{17FD4333-71B2-4E23-8796-7855B0011F5B}" srcOrd="0" destOrd="0" presId="urn:microsoft.com/office/officeart/2008/layout/AlternatingHexagons"/>
    <dgm:cxn modelId="{9DB27E9D-2D98-4C11-9ADF-4ED7743D34B7}" type="presParOf" srcId="{BCA4F338-5D4C-4F88-AEEC-0A2EAD27BE24}" destId="{6D2BC44E-1987-4CDE-85D2-31D113526916}" srcOrd="1" destOrd="0" presId="urn:microsoft.com/office/officeart/2008/layout/AlternatingHexagons"/>
    <dgm:cxn modelId="{0B2E3452-C3B9-4E07-A728-D61FB130CBC2}" type="presParOf" srcId="{BCA4F338-5D4C-4F88-AEEC-0A2EAD27BE24}" destId="{688DD1C8-7C50-42D3-A01E-F7387C251B38}" srcOrd="2" destOrd="0" presId="urn:microsoft.com/office/officeart/2008/layout/AlternatingHexagons"/>
    <dgm:cxn modelId="{24B6300B-09DC-4A13-B7E1-5786C3D84264}" type="presParOf" srcId="{BCA4F338-5D4C-4F88-AEEC-0A2EAD27BE24}" destId="{FD902EA8-CCCA-46F5-A5AD-34F5296BBC37}" srcOrd="3" destOrd="0" presId="urn:microsoft.com/office/officeart/2008/layout/AlternatingHexagons"/>
    <dgm:cxn modelId="{09E06C9F-202D-41CB-A801-0C0F2F77869F}" type="presParOf" srcId="{BCA4F338-5D4C-4F88-AEEC-0A2EAD27BE24}" destId="{E883DDBE-CB6F-4DE7-86E4-374F1866DF4A}" srcOrd="4" destOrd="0" presId="urn:microsoft.com/office/officeart/2008/layout/AlternatingHexagons"/>
    <dgm:cxn modelId="{67041113-A2BB-4A40-853D-41FC5991D5D8}" type="presParOf" srcId="{EDCF09FE-485D-439F-9AD4-8645FB87D41C}" destId="{29F9A8D5-935C-46F0-848F-0158D7651203}" srcOrd="3" destOrd="0" presId="urn:microsoft.com/office/officeart/2008/layout/AlternatingHexagons"/>
    <dgm:cxn modelId="{6D8629CD-F77F-4863-8EBD-9648CE1AF7C4}" type="presParOf" srcId="{EDCF09FE-485D-439F-9AD4-8645FB87D41C}" destId="{EDE999D0-4BA3-4947-A99A-C3EA8CA18E86}" srcOrd="4" destOrd="0" presId="urn:microsoft.com/office/officeart/2008/layout/AlternatingHexagons"/>
    <dgm:cxn modelId="{17DFBACA-444C-4DCE-BE14-A1E02F9FFF04}" type="presParOf" srcId="{EDE999D0-4BA3-4947-A99A-C3EA8CA18E86}" destId="{38C959B0-CE40-4B15-92D8-35FEE5962CE9}" srcOrd="0" destOrd="0" presId="urn:microsoft.com/office/officeart/2008/layout/AlternatingHexagons"/>
    <dgm:cxn modelId="{B1EE1256-1442-4C02-9DFA-4E2EE184D899}" type="presParOf" srcId="{EDE999D0-4BA3-4947-A99A-C3EA8CA18E86}" destId="{B341BC30-A31E-42EE-BE1D-53F572137835}" srcOrd="1" destOrd="0" presId="urn:microsoft.com/office/officeart/2008/layout/AlternatingHexagons"/>
    <dgm:cxn modelId="{E0EEAFB5-0B89-40AB-A617-BA63F9BD9580}" type="presParOf" srcId="{EDE999D0-4BA3-4947-A99A-C3EA8CA18E86}" destId="{FD58AEDA-8C20-487B-AF28-19F5F4270F99}" srcOrd="2" destOrd="0" presId="urn:microsoft.com/office/officeart/2008/layout/AlternatingHexagons"/>
    <dgm:cxn modelId="{59520C7E-6EB7-43AA-B35C-7BB180A1251C}" type="presParOf" srcId="{EDE999D0-4BA3-4947-A99A-C3EA8CA18E86}" destId="{9F66657C-B11F-4615-8803-2A1F19880DED}" srcOrd="3" destOrd="0" presId="urn:microsoft.com/office/officeart/2008/layout/AlternatingHexagons"/>
    <dgm:cxn modelId="{B8358424-7F92-456B-B648-C4AC0B37167E}" type="presParOf" srcId="{EDE999D0-4BA3-4947-A99A-C3EA8CA18E86}" destId="{2638EA15-5847-4141-ADD3-0BC286B43AE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54573-EB73-49AC-90D0-BCF889C218DC}">
      <dsp:nvSpPr>
        <dsp:cNvPr id="0" name=""/>
        <dsp:cNvSpPr/>
      </dsp:nvSpPr>
      <dsp:spPr>
        <a:xfrm rot="5400000">
          <a:off x="-224942" y="226604"/>
          <a:ext cx="1499618" cy="10497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Wealth</a:t>
          </a:r>
          <a:endParaRPr lang="en-US" sz="1800" kern="1200" dirty="0"/>
        </a:p>
      </dsp:txBody>
      <dsp:txXfrm rot="-5400000">
        <a:off x="1" y="526527"/>
        <a:ext cx="1049732" cy="449886"/>
      </dsp:txXfrm>
    </dsp:sp>
    <dsp:sp modelId="{D0EE2630-BAD7-456D-8ADC-FF359F043BE3}">
      <dsp:nvSpPr>
        <dsp:cNvPr id="0" name=""/>
        <dsp:cNvSpPr/>
      </dsp:nvSpPr>
      <dsp:spPr>
        <a:xfrm rot="5400000">
          <a:off x="3428390" y="-2307516"/>
          <a:ext cx="974751" cy="57320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Merchants and bankers resided in Florence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Growing middle and upper class– wealth accumulated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Florence became a rich city</a:t>
          </a:r>
          <a:endParaRPr lang="en-US" sz="1300" kern="1200" dirty="0"/>
        </a:p>
      </dsp:txBody>
      <dsp:txXfrm rot="-5400000">
        <a:off x="1049733" y="118724"/>
        <a:ext cx="5684484" cy="879585"/>
      </dsp:txXfrm>
    </dsp:sp>
    <dsp:sp modelId="{9DFBE12D-0EDA-4131-81DA-22AB4DA14804}">
      <dsp:nvSpPr>
        <dsp:cNvPr id="0" name=""/>
        <dsp:cNvSpPr/>
      </dsp:nvSpPr>
      <dsp:spPr>
        <a:xfrm rot="5400000">
          <a:off x="-224942" y="1530835"/>
          <a:ext cx="1499618" cy="10497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Patronage</a:t>
          </a:r>
          <a:endParaRPr lang="en-US" sz="1800" kern="1200" dirty="0"/>
        </a:p>
      </dsp:txBody>
      <dsp:txXfrm rot="-5400000">
        <a:off x="1" y="1830758"/>
        <a:ext cx="1049732" cy="449886"/>
      </dsp:txXfrm>
    </dsp:sp>
    <dsp:sp modelId="{CB8BB68F-5FAB-4FFF-9D3D-1208999CAA45}">
      <dsp:nvSpPr>
        <dsp:cNvPr id="0" name=""/>
        <dsp:cNvSpPr/>
      </dsp:nvSpPr>
      <dsp:spPr>
        <a:xfrm rot="5400000">
          <a:off x="3428390" y="-1072765"/>
          <a:ext cx="974751" cy="57320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More wealth came a desire to enjoy pleasures of life!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Wealthy bankers (Medici Family) were able to finance and patronize the arts, providing employment for the famous painters, sculptors, and architects of the time</a:t>
          </a:r>
          <a:endParaRPr lang="en-US" sz="1300" kern="1200" dirty="0"/>
        </a:p>
      </dsp:txBody>
      <dsp:txXfrm rot="-5400000">
        <a:off x="1049733" y="1353475"/>
        <a:ext cx="5684484" cy="879585"/>
      </dsp:txXfrm>
    </dsp:sp>
    <dsp:sp modelId="{86F65834-9F63-418A-8481-EBA866BC0DEB}">
      <dsp:nvSpPr>
        <dsp:cNvPr id="0" name=""/>
        <dsp:cNvSpPr/>
      </dsp:nvSpPr>
      <dsp:spPr>
        <a:xfrm rot="5400000">
          <a:off x="-224942" y="2835066"/>
          <a:ext cx="1499618" cy="10497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Republic</a:t>
          </a:r>
          <a:endParaRPr lang="en-US" sz="1800" kern="1200" dirty="0"/>
        </a:p>
      </dsp:txBody>
      <dsp:txXfrm rot="-5400000">
        <a:off x="1" y="3134989"/>
        <a:ext cx="1049732" cy="449886"/>
      </dsp:txXfrm>
    </dsp:sp>
    <dsp:sp modelId="{822B4352-CD1A-4FD1-AD6A-DC51F8BC53DD}">
      <dsp:nvSpPr>
        <dsp:cNvPr id="0" name=""/>
        <dsp:cNvSpPr/>
      </dsp:nvSpPr>
      <dsp:spPr>
        <a:xfrm rot="5400000">
          <a:off x="3428390" y="231465"/>
          <a:ext cx="974751" cy="57320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Florentines were also proud of their government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 republic is, after all, a place that respects the opinions of individuals,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This individualism was an important part of the Humanism that thrived in Florence</a:t>
          </a:r>
          <a:endParaRPr lang="en-US" sz="1300" kern="1200" dirty="0"/>
        </a:p>
      </dsp:txBody>
      <dsp:txXfrm rot="-5400000">
        <a:off x="1049733" y="2657706"/>
        <a:ext cx="5684484" cy="8795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DFAC1-07F3-4F98-B4AD-978F502EB276}">
      <dsp:nvSpPr>
        <dsp:cNvPr id="0" name=""/>
        <dsp:cNvSpPr/>
      </dsp:nvSpPr>
      <dsp:spPr>
        <a:xfrm>
          <a:off x="1318545" y="3373124"/>
          <a:ext cx="1693447" cy="151350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0" t="-8526" r="720" b="-51474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2FF436-A3DD-49CD-A5C1-A89110B3BEA0}">
      <dsp:nvSpPr>
        <dsp:cNvPr id="0" name=""/>
        <dsp:cNvSpPr/>
      </dsp:nvSpPr>
      <dsp:spPr>
        <a:xfrm>
          <a:off x="1035839" y="4434940"/>
          <a:ext cx="1291253" cy="6583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hlinkClick xmlns:r="http://schemas.openxmlformats.org/officeDocument/2006/relationships" r:id="rId2"/>
            </a:rPr>
            <a:t>Boccaccio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(1313 –1375</a:t>
          </a:r>
          <a:r>
            <a:rPr lang="en-US" sz="1500" kern="1200" dirty="0" smtClean="0"/>
            <a:t>)</a:t>
          </a:r>
          <a:endParaRPr lang="en-US" sz="1500" kern="1200" dirty="0"/>
        </a:p>
      </dsp:txBody>
      <dsp:txXfrm>
        <a:off x="1035839" y="4434940"/>
        <a:ext cx="1291253" cy="658325"/>
      </dsp:txXfrm>
    </dsp:sp>
    <dsp:sp modelId="{B9ABEED7-95BD-4392-9DF3-A2659C344AEC}">
      <dsp:nvSpPr>
        <dsp:cNvPr id="0" name=""/>
        <dsp:cNvSpPr/>
      </dsp:nvSpPr>
      <dsp:spPr>
        <a:xfrm>
          <a:off x="818326" y="253132"/>
          <a:ext cx="2160604" cy="2150034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7" t="-12586" r="-7793" b="-24824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6377D-5C43-412D-A946-BA1FA3802203}">
      <dsp:nvSpPr>
        <dsp:cNvPr id="0" name=""/>
        <dsp:cNvSpPr/>
      </dsp:nvSpPr>
      <dsp:spPr>
        <a:xfrm>
          <a:off x="1153703" y="2158142"/>
          <a:ext cx="2009198" cy="10356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hlinkClick xmlns:r="http://schemas.openxmlformats.org/officeDocument/2006/relationships" r:id="rId4"/>
            </a:rPr>
            <a:t>Francesco </a:t>
          </a:r>
          <a:r>
            <a:rPr lang="en-US" sz="1600" b="0" i="0" kern="1200" dirty="0" smtClean="0">
              <a:hlinkClick xmlns:r="http://schemas.openxmlformats.org/officeDocument/2006/relationships" r:id="rId4"/>
            </a:rPr>
            <a:t>Petrarch</a:t>
          </a:r>
          <a:r>
            <a:rPr lang="en-US" sz="1600" b="0" kern="1200" dirty="0" smtClean="0">
              <a:hlinkClick xmlns:r="http://schemas.openxmlformats.org/officeDocument/2006/relationships" r:id="rId4"/>
            </a:rPr>
            <a:t> </a:t>
          </a:r>
          <a:r>
            <a:rPr lang="en-US" sz="1600" b="0" kern="1200" dirty="0" smtClean="0"/>
            <a:t>(1304 –1374)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baseline="0" dirty="0" smtClean="0">
              <a:solidFill>
                <a:schemeClr val="bg1"/>
              </a:solidFill>
            </a:rPr>
            <a:t>Father of Humanism</a:t>
          </a:r>
          <a:endParaRPr lang="en-US" sz="1600" b="0" kern="1200" baseline="0" dirty="0">
            <a:solidFill>
              <a:schemeClr val="bg1"/>
            </a:solidFill>
          </a:endParaRPr>
        </a:p>
      </dsp:txBody>
      <dsp:txXfrm>
        <a:off x="1153703" y="2158142"/>
        <a:ext cx="2009198" cy="1035672"/>
      </dsp:txXfrm>
    </dsp:sp>
    <dsp:sp modelId="{B7E2DA1E-E8CC-4BB9-B8C3-098049762234}">
      <dsp:nvSpPr>
        <dsp:cNvPr id="0" name=""/>
        <dsp:cNvSpPr/>
      </dsp:nvSpPr>
      <dsp:spPr>
        <a:xfrm>
          <a:off x="4007643" y="4120560"/>
          <a:ext cx="1578710" cy="157051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C4712-6661-4F8B-830E-384FFFF36BAA}">
      <dsp:nvSpPr>
        <dsp:cNvPr id="0" name=""/>
        <dsp:cNvSpPr/>
      </dsp:nvSpPr>
      <dsp:spPr>
        <a:xfrm>
          <a:off x="5287692" y="4532293"/>
          <a:ext cx="1402308" cy="9537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hlinkClick xmlns:r="http://schemas.openxmlformats.org/officeDocument/2006/relationships" r:id="rId6"/>
            </a:rPr>
            <a:t>Dante Alighieri</a:t>
          </a: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(1265–1321)</a:t>
          </a:r>
          <a:endParaRPr lang="en-US" sz="1600" kern="1200" dirty="0"/>
        </a:p>
      </dsp:txBody>
      <dsp:txXfrm>
        <a:off x="5287692" y="4532293"/>
        <a:ext cx="1402308" cy="953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E9E71-0B82-4A31-8DD1-2516B2023757}">
      <dsp:nvSpPr>
        <dsp:cNvPr id="0" name=""/>
        <dsp:cNvSpPr/>
      </dsp:nvSpPr>
      <dsp:spPr>
        <a:xfrm>
          <a:off x="0" y="139709"/>
          <a:ext cx="8001000" cy="18988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MARSILIO FICINO </a:t>
          </a:r>
          <a:r>
            <a:rPr lang="en-US" sz="1800" kern="1200" dirty="0" smtClean="0"/>
            <a:t>(1433-1499) </a:t>
          </a:r>
          <a:endParaRPr lang="en-US" sz="18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Most gifted </a:t>
          </a:r>
          <a:r>
            <a:rPr lang="en-US" sz="1700" kern="1200" dirty="0" err="1" smtClean="0"/>
            <a:t>Neo-platonist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Medici family ‘discovered’ him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Ideals of dignity and immortality of the human soul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Translated Plato’s works from Greek to Latin</a:t>
          </a:r>
          <a:endParaRPr lang="en-US" sz="1700" kern="1200" dirty="0"/>
        </a:p>
      </dsp:txBody>
      <dsp:txXfrm>
        <a:off x="1847823" y="139709"/>
        <a:ext cx="6153176" cy="1898876"/>
      </dsp:txXfrm>
    </dsp:sp>
    <dsp:sp modelId="{D34D53B1-7B10-4503-B2AA-3F2FC3D44FB4}">
      <dsp:nvSpPr>
        <dsp:cNvPr id="0" name=""/>
        <dsp:cNvSpPr/>
      </dsp:nvSpPr>
      <dsp:spPr>
        <a:xfrm>
          <a:off x="247623" y="30744"/>
          <a:ext cx="1600200" cy="18373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7FBE7-B272-49E6-988F-ACBBE2167DB4}">
      <dsp:nvSpPr>
        <dsp:cNvPr id="0" name=""/>
        <dsp:cNvSpPr/>
      </dsp:nvSpPr>
      <dsp:spPr>
        <a:xfrm>
          <a:off x="0" y="2146499"/>
          <a:ext cx="8001000" cy="2185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PICO DELLA MIRANDOLA </a:t>
          </a:r>
          <a:r>
            <a:rPr lang="en-US" sz="1700" kern="1200" dirty="0" smtClean="0"/>
            <a:t>(1463-1494)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700" i="1" kern="1200" dirty="0" smtClean="0"/>
            <a:t>Oration on the Dignity of Man,</a:t>
          </a:r>
          <a:r>
            <a:rPr lang="en-US" sz="1700" kern="1200" dirty="0" smtClean="0"/>
            <a:t> gave humans a special rank in the universe between the beasts and angels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700" kern="1200" dirty="0" smtClean="0"/>
            <a:t>Excerpt: “...O supreme generosity of God the Father, O highest most marvelous felicity of man! To him it is granted to have whatever he chooses, to be whatever he wills.”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en-US" sz="1700" kern="1200" dirty="0" smtClean="0"/>
            <a:t>Emphasis on man and his potential in this world</a:t>
          </a:r>
          <a:endParaRPr lang="en-US" sz="1700" kern="1200" dirty="0"/>
        </a:p>
      </dsp:txBody>
      <dsp:txXfrm>
        <a:off x="1847823" y="2146499"/>
        <a:ext cx="6153176" cy="2185450"/>
      </dsp:txXfrm>
    </dsp:sp>
    <dsp:sp modelId="{EF6DAB6F-BA47-4680-B488-D86C6A93AC71}">
      <dsp:nvSpPr>
        <dsp:cNvPr id="0" name=""/>
        <dsp:cNvSpPr/>
      </dsp:nvSpPr>
      <dsp:spPr>
        <a:xfrm>
          <a:off x="120295" y="2269858"/>
          <a:ext cx="1600200" cy="1705373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3359" t="882" r="-2350" b="-3358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81D31-0B9E-2947-9260-6FF3FA01A65D}">
      <dsp:nvSpPr>
        <dsp:cNvPr id="0" name=""/>
        <dsp:cNvSpPr/>
      </dsp:nvSpPr>
      <dsp:spPr>
        <a:xfrm>
          <a:off x="13734" y="1366700"/>
          <a:ext cx="0" cy="492670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7E685D4-0042-A747-A4BE-90C9541BF820}">
      <dsp:nvSpPr>
        <dsp:cNvPr id="0" name=""/>
        <dsp:cNvSpPr/>
      </dsp:nvSpPr>
      <dsp:spPr>
        <a:xfrm>
          <a:off x="136185" y="1425364"/>
          <a:ext cx="2642791" cy="263528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DAE591-2DD9-DE49-9F02-AE3162D119C1}">
      <dsp:nvSpPr>
        <dsp:cNvPr id="0" name=""/>
        <dsp:cNvSpPr/>
      </dsp:nvSpPr>
      <dsp:spPr>
        <a:xfrm>
          <a:off x="168860" y="4155362"/>
          <a:ext cx="2735555" cy="36328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tx1"/>
              </a:solidFill>
            </a:rPr>
            <a:t>Earliest renaissance painters to portray real, nude figures 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tx1"/>
              </a:solidFill>
            </a:rPr>
            <a:t>Used Brunelleschi’s perspective</a:t>
          </a:r>
          <a:endParaRPr lang="en-U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i="1" kern="1200" dirty="0" smtClean="0">
              <a:solidFill>
                <a:schemeClr val="tx1"/>
              </a:solidFill>
            </a:rPr>
            <a:t>Expulsion of Adam and Eve</a:t>
          </a:r>
          <a:r>
            <a:rPr lang="en-US" sz="2000" kern="1200" dirty="0" smtClean="0">
              <a:solidFill>
                <a:schemeClr val="tx1"/>
              </a:solidFill>
            </a:rPr>
            <a:t>: extreme emotions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168860" y="4155362"/>
        <a:ext cx="2735555" cy="3632889"/>
      </dsp:txXfrm>
    </dsp:sp>
    <dsp:sp modelId="{2AE9F6AA-9067-414D-B1CE-E5028E28FD7F}">
      <dsp:nvSpPr>
        <dsp:cNvPr id="0" name=""/>
        <dsp:cNvSpPr/>
      </dsp:nvSpPr>
      <dsp:spPr>
        <a:xfrm>
          <a:off x="13938" y="824455"/>
          <a:ext cx="2737060" cy="5474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chemeClr val="bg1"/>
              </a:solidFill>
            </a:rPr>
            <a:t>Masaccio (1401-1428)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3938" y="824455"/>
        <a:ext cx="2737060" cy="547412"/>
      </dsp:txXfrm>
    </dsp:sp>
    <dsp:sp modelId="{20FA07A4-0890-364B-8AA3-3E8AC404B07C}">
      <dsp:nvSpPr>
        <dsp:cNvPr id="0" name=""/>
        <dsp:cNvSpPr/>
      </dsp:nvSpPr>
      <dsp:spPr>
        <a:xfrm>
          <a:off x="3072609" y="1366700"/>
          <a:ext cx="0" cy="492670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B9D5D8-01F3-4C42-9275-73703D2E9970}">
      <dsp:nvSpPr>
        <dsp:cNvPr id="0" name=""/>
        <dsp:cNvSpPr/>
      </dsp:nvSpPr>
      <dsp:spPr>
        <a:xfrm>
          <a:off x="3303753" y="1523999"/>
          <a:ext cx="2355041" cy="206240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711" t="-11685" r="711" b="-75701"/>
          </a:stretch>
        </a:blipFill>
        <a:ln>
          <a:noFill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733057-54FF-0541-BDDE-03A98067C4FC}">
      <dsp:nvSpPr>
        <dsp:cNvPr id="0" name=""/>
        <dsp:cNvSpPr/>
      </dsp:nvSpPr>
      <dsp:spPr>
        <a:xfrm>
          <a:off x="3185686" y="3733795"/>
          <a:ext cx="2591175" cy="37014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First renaissance sculptor to utilize nude figures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Sculptures  had similar qualities as Masaccio’s paintings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Bronze </a:t>
          </a:r>
          <a:r>
            <a:rPr lang="en-US" sz="1800" kern="1200" dirty="0" smtClean="0">
              <a:hlinkClick xmlns:r="http://schemas.openxmlformats.org/officeDocument/2006/relationships" r:id="rId4"/>
            </a:rPr>
            <a:t>David</a:t>
          </a:r>
          <a:r>
            <a:rPr lang="en-US" sz="1800" kern="1200" dirty="0" smtClean="0"/>
            <a:t>, first since antiquity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Symbolized youth– became favorite hero among Florentines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</dsp:txBody>
      <dsp:txXfrm>
        <a:off x="3185686" y="3733795"/>
        <a:ext cx="2591175" cy="3701439"/>
      </dsp:txXfrm>
    </dsp:sp>
    <dsp:sp modelId="{FB61F947-2A2A-7A43-9110-8B59B2E586F2}">
      <dsp:nvSpPr>
        <dsp:cNvPr id="0" name=""/>
        <dsp:cNvSpPr/>
      </dsp:nvSpPr>
      <dsp:spPr>
        <a:xfrm>
          <a:off x="3072439" y="824455"/>
          <a:ext cx="2737060" cy="5474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Donatello (1286-1466)</a:t>
          </a:r>
          <a:endParaRPr lang="en-US" sz="1900" kern="1200" dirty="0"/>
        </a:p>
      </dsp:txBody>
      <dsp:txXfrm>
        <a:off x="3072439" y="824455"/>
        <a:ext cx="2737060" cy="547412"/>
      </dsp:txXfrm>
    </dsp:sp>
    <dsp:sp modelId="{0C26BEF4-FCA2-AE46-BF16-5D02F6324216}">
      <dsp:nvSpPr>
        <dsp:cNvPr id="0" name=""/>
        <dsp:cNvSpPr/>
      </dsp:nvSpPr>
      <dsp:spPr>
        <a:xfrm>
          <a:off x="6073921" y="1383845"/>
          <a:ext cx="0" cy="4926709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C1685B-2815-F340-929D-7903AB19461E}">
      <dsp:nvSpPr>
        <dsp:cNvPr id="0" name=""/>
        <dsp:cNvSpPr/>
      </dsp:nvSpPr>
      <dsp:spPr>
        <a:xfrm>
          <a:off x="6228414" y="1651101"/>
          <a:ext cx="2591175" cy="2302197"/>
        </a:xfrm>
        <a:prstGeom prst="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712" t="-717" r="-712" b="-18546"/>
          </a:stretch>
        </a:blipFill>
        <a:ln>
          <a:noFill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AAC95A1-1667-B34C-9E83-2EFD698BF79E}">
      <dsp:nvSpPr>
        <dsp:cNvPr id="0" name=""/>
        <dsp:cNvSpPr/>
      </dsp:nvSpPr>
      <dsp:spPr>
        <a:xfrm>
          <a:off x="6237535" y="4207901"/>
          <a:ext cx="2591175" cy="2545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23130B-AD74-F44A-A3E7-DC87BD011C29}">
      <dsp:nvSpPr>
        <dsp:cNvPr id="0" name=""/>
        <dsp:cNvSpPr/>
      </dsp:nvSpPr>
      <dsp:spPr>
        <a:xfrm>
          <a:off x="6073475" y="841589"/>
          <a:ext cx="2737060" cy="5474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tint val="94000"/>
                <a:satMod val="180000"/>
                <a:lumMod val="98000"/>
                <a:alpha val="3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400000"/>
          </a:lightRig>
        </a:scene3d>
        <a:sp3d>
          <a:bevelT w="254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Brunelleschi (1377-1446)</a:t>
          </a:r>
          <a:endParaRPr lang="en-US" sz="1900" kern="1200" dirty="0"/>
        </a:p>
      </dsp:txBody>
      <dsp:txXfrm>
        <a:off x="6073475" y="841589"/>
        <a:ext cx="2737060" cy="5474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8A7A1-883A-4684-AEA3-E799B787B92B}">
      <dsp:nvSpPr>
        <dsp:cNvPr id="0" name=""/>
        <dsp:cNvSpPr/>
      </dsp:nvSpPr>
      <dsp:spPr>
        <a:xfrm rot="16200000">
          <a:off x="742950" y="-742950"/>
          <a:ext cx="3086099" cy="4572000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5400000">
        <a:off x="0" y="0"/>
        <a:ext cx="4572000" cy="2314575"/>
      </dsp:txXfrm>
    </dsp:sp>
    <dsp:sp modelId="{9F29AB62-8D24-467E-A138-00C9018A68D1}">
      <dsp:nvSpPr>
        <dsp:cNvPr id="0" name=""/>
        <dsp:cNvSpPr/>
      </dsp:nvSpPr>
      <dsp:spPr>
        <a:xfrm>
          <a:off x="4572000" y="0"/>
          <a:ext cx="4572000" cy="3086099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C7C12-1D2C-4A4E-83A9-0A64696C9EAE}">
      <dsp:nvSpPr>
        <dsp:cNvPr id="0" name=""/>
        <dsp:cNvSpPr/>
      </dsp:nvSpPr>
      <dsp:spPr>
        <a:xfrm rot="10800000">
          <a:off x="0" y="3086099"/>
          <a:ext cx="4572000" cy="3086099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9F2CD-6C6F-4530-BABD-8629716625A5}">
      <dsp:nvSpPr>
        <dsp:cNvPr id="0" name=""/>
        <dsp:cNvSpPr/>
      </dsp:nvSpPr>
      <dsp:spPr>
        <a:xfrm rot="5400000">
          <a:off x="5314949" y="2343149"/>
          <a:ext cx="3086099" cy="4572000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E911E-F5A9-46DF-84DA-211EDA9927A1}">
      <dsp:nvSpPr>
        <dsp:cNvPr id="0" name=""/>
        <dsp:cNvSpPr/>
      </dsp:nvSpPr>
      <dsp:spPr>
        <a:xfrm>
          <a:off x="3200399" y="2286005"/>
          <a:ext cx="2743200" cy="1295405"/>
        </a:xfrm>
        <a:prstGeom prst="roundRect">
          <a:avLst/>
        </a:prstGeom>
        <a:solidFill>
          <a:schemeClr val="bg2">
            <a:lumMod val="75000"/>
            <a:alpha val="82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Lucida Calligraphy"/>
            </a:rPr>
            <a:t>Leonardo </a:t>
          </a:r>
          <a:r>
            <a:rPr lang="en-US" sz="3200" b="1" kern="1200" dirty="0" err="1" smtClean="0">
              <a:latin typeface="Lucida Calligraphy"/>
            </a:rPr>
            <a:t>da</a:t>
          </a:r>
          <a:r>
            <a:rPr lang="en-US" sz="3200" b="1" kern="1200" dirty="0" smtClean="0">
              <a:latin typeface="Lucida Calligraphy"/>
            </a:rPr>
            <a:t> Vinci</a:t>
          </a:r>
          <a:endParaRPr lang="en-US" sz="3200" b="1" kern="1200" dirty="0">
            <a:latin typeface="Lucida Calligraphy"/>
          </a:endParaRPr>
        </a:p>
      </dsp:txBody>
      <dsp:txXfrm>
        <a:off x="3263635" y="2349241"/>
        <a:ext cx="2616728" cy="11689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06540-1764-44A9-A76D-13FB83CC40C3}">
      <dsp:nvSpPr>
        <dsp:cNvPr id="0" name=""/>
        <dsp:cNvSpPr/>
      </dsp:nvSpPr>
      <dsp:spPr>
        <a:xfrm>
          <a:off x="0" y="7"/>
          <a:ext cx="3373308" cy="23208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i="1" kern="1200" dirty="0"/>
        </a:p>
      </dsp:txBody>
      <dsp:txXfrm>
        <a:off x="1062973" y="50988"/>
        <a:ext cx="2259354" cy="1638656"/>
      </dsp:txXfrm>
    </dsp:sp>
    <dsp:sp modelId="{C41BAA4A-4C5C-426C-8050-C654C56EE144}">
      <dsp:nvSpPr>
        <dsp:cNvPr id="0" name=""/>
        <dsp:cNvSpPr/>
      </dsp:nvSpPr>
      <dsp:spPr>
        <a:xfrm>
          <a:off x="1457884" y="391084"/>
          <a:ext cx="2811202" cy="2811202"/>
        </a:xfrm>
        <a:prstGeom prst="pieWedge">
          <a:avLst/>
        </a:prstGeom>
        <a:solidFill>
          <a:schemeClr val="accent1">
            <a:hueOff val="0"/>
            <a:satOff val="0"/>
            <a:lumOff val="0"/>
            <a:alpha val="93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</dsp:txBody>
      <dsp:txXfrm>
        <a:off x="2281266" y="1214466"/>
        <a:ext cx="1987820" cy="1987820"/>
      </dsp:txXfrm>
    </dsp:sp>
    <dsp:sp modelId="{3A4A1DAA-8320-49D9-9B4C-E43243CB5CC3}">
      <dsp:nvSpPr>
        <dsp:cNvPr id="0" name=""/>
        <dsp:cNvSpPr/>
      </dsp:nvSpPr>
      <dsp:spPr>
        <a:xfrm rot="5400000">
          <a:off x="4408323" y="400473"/>
          <a:ext cx="2811202" cy="2811202"/>
        </a:xfrm>
        <a:prstGeom prst="pieWedge">
          <a:avLst/>
        </a:prstGeom>
        <a:solidFill>
          <a:schemeClr val="accent1">
            <a:hueOff val="0"/>
            <a:satOff val="0"/>
            <a:lumOff val="0"/>
            <a:alpha val="84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 smtClean="0"/>
        </a:p>
      </dsp:txBody>
      <dsp:txXfrm rot="-5400000">
        <a:off x="4408323" y="1223855"/>
        <a:ext cx="1987820" cy="1987820"/>
      </dsp:txXfrm>
    </dsp:sp>
    <dsp:sp modelId="{A0A11186-3CA9-499A-9F22-87A89D1D3108}">
      <dsp:nvSpPr>
        <dsp:cNvPr id="0" name=""/>
        <dsp:cNvSpPr/>
      </dsp:nvSpPr>
      <dsp:spPr>
        <a:xfrm rot="10800000">
          <a:off x="4408323" y="3341523"/>
          <a:ext cx="2811202" cy="2811202"/>
        </a:xfrm>
        <a:prstGeom prst="pieWedge">
          <a:avLst/>
        </a:prstGeom>
        <a:solidFill>
          <a:schemeClr val="accent1">
            <a:hueOff val="0"/>
            <a:satOff val="0"/>
            <a:lumOff val="0"/>
            <a:alpha val="86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Pieta (1499): Mary holding limp body of Christ considered perhaps the most perfect marble sculpture ever made</a:t>
          </a:r>
          <a:endParaRPr lang="en-US" sz="1500" kern="1200" dirty="0"/>
        </a:p>
      </dsp:txBody>
      <dsp:txXfrm rot="10800000">
        <a:off x="4408323" y="3341523"/>
        <a:ext cx="1987820" cy="1987820"/>
      </dsp:txXfrm>
    </dsp:sp>
    <dsp:sp modelId="{2754B580-E607-4434-A94D-38FABE97CE24}">
      <dsp:nvSpPr>
        <dsp:cNvPr id="0" name=""/>
        <dsp:cNvSpPr/>
      </dsp:nvSpPr>
      <dsp:spPr>
        <a:xfrm rot="16200000">
          <a:off x="1467273" y="3341523"/>
          <a:ext cx="2811202" cy="281120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David (1501-04): Humanistic marble sculpture—glorifies the human body; </a:t>
          </a:r>
          <a:r>
            <a:rPr lang="en-US" sz="1500" i="1" kern="1200" dirty="0" smtClean="0"/>
            <a:t>contrapposto</a:t>
          </a:r>
          <a:r>
            <a:rPr lang="en-US" sz="1500" kern="1200" dirty="0" smtClean="0"/>
            <a:t> stance; facial features are individualistic and emotional </a:t>
          </a:r>
          <a:endParaRPr lang="en-US" sz="1500" kern="1200" dirty="0"/>
        </a:p>
      </dsp:txBody>
      <dsp:txXfrm rot="5400000">
        <a:off x="2290655" y="3341523"/>
        <a:ext cx="1987820" cy="1987820"/>
      </dsp:txXfrm>
    </dsp:sp>
    <dsp:sp modelId="{37077B15-3261-4603-A08C-1DD98C41517E}">
      <dsp:nvSpPr>
        <dsp:cNvPr id="0" name=""/>
        <dsp:cNvSpPr/>
      </dsp:nvSpPr>
      <dsp:spPr>
        <a:xfrm>
          <a:off x="3276600" y="2789198"/>
          <a:ext cx="2514602" cy="517606"/>
        </a:xfrm>
        <a:prstGeom prst="flowChartAlternateProces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A6525-468F-4940-81EA-DA20E8421263}">
      <dsp:nvSpPr>
        <dsp:cNvPr id="0" name=""/>
        <dsp:cNvSpPr/>
      </dsp:nvSpPr>
      <dsp:spPr>
        <a:xfrm rot="10800000">
          <a:off x="3965934" y="2823643"/>
          <a:ext cx="539242" cy="514862"/>
        </a:xfrm>
        <a:prstGeom prst="flowChartAlternateProcess">
          <a:avLst/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02F0F-8283-4E7C-A448-D2F4202EF12E}">
      <dsp:nvSpPr>
        <dsp:cNvPr id="0" name=""/>
        <dsp:cNvSpPr/>
      </dsp:nvSpPr>
      <dsp:spPr>
        <a:xfrm>
          <a:off x="3495136" y="-254724"/>
          <a:ext cx="3189804" cy="1781433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500" kern="1200" dirty="0" smtClean="0">
              <a:solidFill>
                <a:srgbClr val="003300"/>
              </a:solidFill>
            </a:rPr>
            <a:t>School of Athens (background) example of humanism</a:t>
          </a:r>
        </a:p>
        <a:p>
          <a:pPr lvl="0" algn="l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300" kern="1200" dirty="0" smtClean="0">
            <a:solidFill>
              <a:srgbClr val="003300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 smtClean="0">
              <a:solidFill>
                <a:srgbClr val="003300"/>
              </a:solidFill>
            </a:rPr>
            <a:t>Plato &amp; Aristotle are in the center of the painting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300" kern="1200" dirty="0" smtClean="0">
            <a:solidFill>
              <a:srgbClr val="003300"/>
            </a:solidFill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 smtClean="0">
              <a:solidFill>
                <a:srgbClr val="003300"/>
              </a:solidFill>
            </a:rPr>
            <a:t>Greco-Roman architecture is prominent</a:t>
          </a:r>
        </a:p>
      </dsp:txBody>
      <dsp:txXfrm>
        <a:off x="3582098" y="-167762"/>
        <a:ext cx="3015880" cy="1607509"/>
      </dsp:txXfrm>
    </dsp:sp>
    <dsp:sp modelId="{36751598-BEF3-4D5B-A801-9B2FEB26961F}">
      <dsp:nvSpPr>
        <dsp:cNvPr id="0" name=""/>
        <dsp:cNvSpPr/>
      </dsp:nvSpPr>
      <dsp:spPr>
        <a:xfrm>
          <a:off x="3507788" y="1143054"/>
          <a:ext cx="5657315" cy="5657315"/>
        </a:xfrm>
        <a:custGeom>
          <a:avLst/>
          <a:gdLst/>
          <a:ahLst/>
          <a:cxnLst/>
          <a:rect l="0" t="0" r="0" b="0"/>
          <a:pathLst>
            <a:path>
              <a:moveTo>
                <a:pt x="3188843" y="23025"/>
              </a:moveTo>
              <a:arcTo wR="2828657" hR="2828657" stAng="16638935" swAng="1414001"/>
            </a:path>
          </a:pathLst>
        </a:custGeom>
        <a:noFill/>
        <a:ln w="222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BC524-2571-4A7B-A7D6-54D16A120B13}">
      <dsp:nvSpPr>
        <dsp:cNvPr id="0" name=""/>
        <dsp:cNvSpPr/>
      </dsp:nvSpPr>
      <dsp:spPr>
        <a:xfrm>
          <a:off x="6818861" y="1550160"/>
          <a:ext cx="2819691" cy="1852707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-76327"/>
                <a:satOff val="-2277"/>
                <a:lumOff val="17082"/>
                <a:alphaOff val="0"/>
                <a:tint val="94000"/>
                <a:satMod val="180000"/>
                <a:lumMod val="98000"/>
              </a:schemeClr>
            </a:gs>
            <a:gs pos="100000">
              <a:schemeClr val="accent3">
                <a:shade val="50000"/>
                <a:hueOff val="-76327"/>
                <a:satOff val="-2277"/>
                <a:lumOff val="17082"/>
                <a:alphaOff val="0"/>
                <a:satMod val="130000"/>
              </a:schemeClr>
            </a:gs>
          </a:gsLst>
          <a:lin ang="5160000" scaled="0"/>
        </a:grad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3300"/>
              </a:solidFill>
            </a:rPr>
            <a:t>-His sculptures are painted in </a:t>
          </a:r>
          <a:r>
            <a:rPr lang="en-US" sz="1600" b="1" i="1" kern="1200" dirty="0" smtClean="0">
              <a:solidFill>
                <a:srgbClr val="003300"/>
              </a:solidFill>
              <a:hlinkClick xmlns:r="http://schemas.openxmlformats.org/officeDocument/2006/relationships" r:id="rId1"/>
            </a:rPr>
            <a:t>contrapposto</a:t>
          </a:r>
          <a:r>
            <a:rPr lang="en-US" sz="1600" kern="1200" dirty="0" smtClean="0">
              <a:solidFill>
                <a:srgbClr val="003300"/>
              </a:solidFill>
              <a:hlinkClick xmlns:r="http://schemas.openxmlformats.org/officeDocument/2006/relationships" r:id="rId1"/>
            </a:rPr>
            <a:t> </a:t>
          </a:r>
          <a:r>
            <a:rPr lang="en-US" sz="1600" kern="1200" dirty="0" smtClean="0">
              <a:solidFill>
                <a:srgbClr val="003300"/>
              </a:solidFill>
            </a:rPr>
            <a:t>stance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3300"/>
              </a:solidFill>
            </a:rPr>
            <a:t>-Created numerous “Madonna and Child” paintings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3300"/>
              </a:solidFill>
            </a:rPr>
            <a:t>-paintings showed relaxation</a:t>
          </a:r>
          <a:endParaRPr lang="en-US" sz="1600" kern="1200" dirty="0">
            <a:solidFill>
              <a:srgbClr val="003300"/>
            </a:solidFill>
          </a:endParaRPr>
        </a:p>
      </dsp:txBody>
      <dsp:txXfrm>
        <a:off x="6909303" y="1640602"/>
        <a:ext cx="2638807" cy="1671823"/>
      </dsp:txXfrm>
    </dsp:sp>
    <dsp:sp modelId="{2C315C59-C07F-476E-8493-98E4AEA1F023}">
      <dsp:nvSpPr>
        <dsp:cNvPr id="0" name=""/>
        <dsp:cNvSpPr/>
      </dsp:nvSpPr>
      <dsp:spPr>
        <a:xfrm>
          <a:off x="3785645" y="-1654674"/>
          <a:ext cx="5657315" cy="5657315"/>
        </a:xfrm>
        <a:custGeom>
          <a:avLst/>
          <a:gdLst/>
          <a:ahLst/>
          <a:cxnLst/>
          <a:rect l="0" t="0" r="0" b="0"/>
          <a:pathLst>
            <a:path>
              <a:moveTo>
                <a:pt x="4565336" y="5061426"/>
              </a:moveTo>
              <a:arcTo wR="2828657" hR="2828657" stAng="3127424" swAng="753936"/>
            </a:path>
          </a:pathLst>
        </a:custGeom>
        <a:noFill/>
        <a:ln w="222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35FAC-B5E2-49FB-B487-519D8005A725}">
      <dsp:nvSpPr>
        <dsp:cNvPr id="0" name=""/>
        <dsp:cNvSpPr/>
      </dsp:nvSpPr>
      <dsp:spPr>
        <a:xfrm>
          <a:off x="6210289" y="3733792"/>
          <a:ext cx="2179959" cy="2588301"/>
        </a:xfrm>
        <a:prstGeom prst="roundRect">
          <a:avLst/>
        </a:prstGeom>
        <a:blipFill dpi="0" rotWithShape="0">
          <a:blip xmlns:r="http://schemas.openxmlformats.org/officeDocument/2006/relationships" r:embed="rId2"/>
          <a:srcRect/>
          <a:stretch>
            <a:fillRect l="-1252" t="1305" r="1690" b="-15009"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l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>
            <a:solidFill>
              <a:srgbClr val="003300"/>
            </a:solidFill>
          </a:endParaRPr>
        </a:p>
      </dsp:txBody>
      <dsp:txXfrm>
        <a:off x="6316706" y="3840209"/>
        <a:ext cx="1967125" cy="2375467"/>
      </dsp:txXfrm>
    </dsp:sp>
    <dsp:sp modelId="{0D7B24CC-C997-4689-AE55-2D32B4AAA1FB}">
      <dsp:nvSpPr>
        <dsp:cNvPr id="0" name=""/>
        <dsp:cNvSpPr/>
      </dsp:nvSpPr>
      <dsp:spPr>
        <a:xfrm>
          <a:off x="2358895" y="445215"/>
          <a:ext cx="5657315" cy="5657315"/>
        </a:xfrm>
        <a:custGeom>
          <a:avLst/>
          <a:gdLst/>
          <a:ahLst/>
          <a:cxnLst/>
          <a:rect l="0" t="0" r="0" b="0"/>
          <a:pathLst>
            <a:path>
              <a:moveTo>
                <a:pt x="3833654" y="5472762"/>
              </a:moveTo>
              <a:arcTo wR="2828657" hR="2828657" stAng="4151323" swAng="2308890"/>
            </a:path>
          </a:pathLst>
        </a:custGeom>
        <a:noFill/>
        <a:ln w="222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E60AD2-EF74-4DC3-9534-B87280023F98}">
      <dsp:nvSpPr>
        <dsp:cNvPr id="0" name=""/>
        <dsp:cNvSpPr/>
      </dsp:nvSpPr>
      <dsp:spPr>
        <a:xfrm>
          <a:off x="2130903" y="4630627"/>
          <a:ext cx="2179959" cy="141697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lvl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800" kern="1200" dirty="0">
            <a:solidFill>
              <a:srgbClr val="003300"/>
            </a:solidFill>
          </a:endParaRPr>
        </a:p>
      </dsp:txBody>
      <dsp:txXfrm>
        <a:off x="2200074" y="4699798"/>
        <a:ext cx="2041617" cy="1278631"/>
      </dsp:txXfrm>
    </dsp:sp>
    <dsp:sp modelId="{B4F12F55-0527-4EBA-9FDD-954946668775}">
      <dsp:nvSpPr>
        <dsp:cNvPr id="0" name=""/>
        <dsp:cNvSpPr/>
      </dsp:nvSpPr>
      <dsp:spPr>
        <a:xfrm>
          <a:off x="2211161" y="236809"/>
          <a:ext cx="5657315" cy="5657315"/>
        </a:xfrm>
        <a:custGeom>
          <a:avLst/>
          <a:gdLst/>
          <a:ahLst/>
          <a:cxnLst/>
          <a:rect l="0" t="0" r="0" b="0"/>
          <a:pathLst>
            <a:path>
              <a:moveTo>
                <a:pt x="465485" y="4383239"/>
              </a:moveTo>
              <a:arcTo wR="2828657" hR="2828657" stAng="8799697" swAng="1523574"/>
            </a:path>
          </a:pathLst>
        </a:custGeom>
        <a:noFill/>
        <a:ln w="222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0F870-892F-4294-935E-54B93F2B34BB}">
      <dsp:nvSpPr>
        <dsp:cNvPr id="0" name=""/>
        <dsp:cNvSpPr/>
      </dsp:nvSpPr>
      <dsp:spPr>
        <a:xfrm>
          <a:off x="1122344" y="1574073"/>
          <a:ext cx="2504076" cy="1869838"/>
        </a:xfrm>
        <a:prstGeom prst="roundRect">
          <a:avLst/>
        </a:prstGeom>
        <a:blipFill dpi="0" rotWithShape="0">
          <a:blip xmlns:r="http://schemas.openxmlformats.org/officeDocument/2006/relationships" r:embed="rId4"/>
          <a:srcRect/>
          <a:stretch>
            <a:fillRect l="-6263" t="-24767" r="-6248" b="-9631"/>
          </a:stretch>
        </a:blipFill>
        <a:ln>
          <a:noFill/>
        </a:ln>
        <a:effectLst>
          <a:outerShdw blurRad="50800" dist="25400" dir="5400000" rotWithShape="0">
            <a:srgbClr val="000000">
              <a:alpha val="46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>
            <a:solidFill>
              <a:srgbClr val="003300"/>
            </a:solidFill>
          </a:endParaRPr>
        </a:p>
      </dsp:txBody>
      <dsp:txXfrm>
        <a:off x="1213622" y="1665351"/>
        <a:ext cx="2321520" cy="1687282"/>
      </dsp:txXfrm>
    </dsp:sp>
    <dsp:sp modelId="{B01D2B74-B541-4CFF-8525-C2004B548F6E}">
      <dsp:nvSpPr>
        <dsp:cNvPr id="0" name=""/>
        <dsp:cNvSpPr/>
      </dsp:nvSpPr>
      <dsp:spPr>
        <a:xfrm>
          <a:off x="2026732" y="779785"/>
          <a:ext cx="5657315" cy="5657315"/>
        </a:xfrm>
        <a:custGeom>
          <a:avLst/>
          <a:gdLst/>
          <a:ahLst/>
          <a:cxnLst/>
          <a:rect l="0" t="0" r="0" b="0"/>
          <a:pathLst>
            <a:path>
              <a:moveTo>
                <a:pt x="868708" y="789073"/>
              </a:moveTo>
              <a:arcTo wR="2828657" hR="2828657" stAng="13568441" swAng="897840"/>
            </a:path>
          </a:pathLst>
        </a:custGeom>
        <a:noFill/>
        <a:ln w="222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70376-48BF-4683-9BFA-796B8C8FF3A4}">
      <dsp:nvSpPr>
        <dsp:cNvPr id="0" name=""/>
        <dsp:cNvSpPr/>
      </dsp:nvSpPr>
      <dsp:spPr>
        <a:xfrm rot="5400000">
          <a:off x="4294330" y="146912"/>
          <a:ext cx="2255542" cy="196232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Most sought after portraitist</a:t>
          </a:r>
          <a:endParaRPr lang="en-US" sz="2000" kern="1200" dirty="0"/>
        </a:p>
      </dsp:txBody>
      <dsp:txXfrm rot="-5400000">
        <a:off x="4746735" y="351791"/>
        <a:ext cx="1350731" cy="1552564"/>
      </dsp:txXfrm>
    </dsp:sp>
    <dsp:sp modelId="{6CC3FC26-57DB-49DF-B90D-0FEA94179D90}">
      <dsp:nvSpPr>
        <dsp:cNvPr id="0" name=""/>
        <dsp:cNvSpPr/>
      </dsp:nvSpPr>
      <dsp:spPr>
        <a:xfrm>
          <a:off x="6462808" y="451410"/>
          <a:ext cx="2517184" cy="1353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82FCB7-574C-4928-91F3-B6A93D7BA360}">
      <dsp:nvSpPr>
        <dsp:cNvPr id="0" name=""/>
        <dsp:cNvSpPr/>
      </dsp:nvSpPr>
      <dsp:spPr>
        <a:xfrm rot="5400000">
          <a:off x="1940663" y="-116488"/>
          <a:ext cx="2255542" cy="2488518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/>
          <a:srcRect/>
          <a:stretch>
            <a:fillRect l="-12667" t="664" r="-22157" b="-33062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 dirty="0"/>
        </a:p>
      </dsp:txBody>
      <dsp:txXfrm rot="-5400000">
        <a:off x="2238928" y="375924"/>
        <a:ext cx="1659012" cy="1503694"/>
      </dsp:txXfrm>
    </dsp:sp>
    <dsp:sp modelId="{17FD4333-71B2-4E23-8796-7855B0011F5B}">
      <dsp:nvSpPr>
        <dsp:cNvPr id="0" name=""/>
        <dsp:cNvSpPr/>
      </dsp:nvSpPr>
      <dsp:spPr>
        <a:xfrm rot="5400000">
          <a:off x="3139188" y="2032077"/>
          <a:ext cx="2438398" cy="24661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 rot="-5400000">
        <a:off x="3536351" y="2452332"/>
        <a:ext cx="1644072" cy="1625598"/>
      </dsp:txXfrm>
    </dsp:sp>
    <dsp:sp modelId="{6D2BC44E-1987-4CDE-85D2-31D113526916}">
      <dsp:nvSpPr>
        <dsp:cNvPr id="0" name=""/>
        <dsp:cNvSpPr/>
      </dsp:nvSpPr>
      <dsp:spPr>
        <a:xfrm>
          <a:off x="860042" y="2588469"/>
          <a:ext cx="2435985" cy="1353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860042" y="2588469"/>
        <a:ext cx="2435985" cy="1353325"/>
      </dsp:txXfrm>
    </dsp:sp>
    <dsp:sp modelId="{E883DDBE-CB6F-4DE7-86E4-374F1866DF4A}">
      <dsp:nvSpPr>
        <dsp:cNvPr id="0" name=""/>
        <dsp:cNvSpPr/>
      </dsp:nvSpPr>
      <dsp:spPr>
        <a:xfrm rot="5400000">
          <a:off x="5825053" y="1720166"/>
          <a:ext cx="2700650" cy="249171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/>
          <a:srcRect/>
          <a:stretch>
            <a:fillRect l="1" t="-3" r="-2191" b="-46736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6328742" y="2048396"/>
        <a:ext cx="1693272" cy="1835256"/>
      </dsp:txXfrm>
    </dsp:sp>
    <dsp:sp modelId="{38C959B0-CE40-4B15-92D8-35FEE5962CE9}">
      <dsp:nvSpPr>
        <dsp:cNvPr id="0" name=""/>
        <dsp:cNvSpPr/>
      </dsp:nvSpPr>
      <dsp:spPr>
        <a:xfrm rot="5400000">
          <a:off x="4731320" y="3926258"/>
          <a:ext cx="2255542" cy="2304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Used bold colors and movement to give a realistic quality to his art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Contrasted from subtle colors of Florence</a:t>
          </a:r>
          <a:endParaRPr lang="en-US" sz="1300" kern="1200" dirty="0"/>
        </a:p>
      </dsp:txBody>
      <dsp:txXfrm rot="-5400000">
        <a:off x="5090796" y="4326853"/>
        <a:ext cx="1536590" cy="1503694"/>
      </dsp:txXfrm>
    </dsp:sp>
    <dsp:sp modelId="{B341BC30-A31E-42EE-BE1D-53F572137835}">
      <dsp:nvSpPr>
        <dsp:cNvPr id="0" name=""/>
        <dsp:cNvSpPr/>
      </dsp:nvSpPr>
      <dsp:spPr>
        <a:xfrm>
          <a:off x="6462808" y="4725527"/>
          <a:ext cx="2517184" cy="1353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6462808" y="4725527"/>
        <a:ext cx="2517184" cy="1353325"/>
      </dsp:txXfrm>
    </dsp:sp>
    <dsp:sp modelId="{2638EA15-5847-4141-ADD3-0BC286B43AE2}">
      <dsp:nvSpPr>
        <dsp:cNvPr id="0" name=""/>
        <dsp:cNvSpPr/>
      </dsp:nvSpPr>
      <dsp:spPr>
        <a:xfrm rot="5400000">
          <a:off x="4833541" y="4996117"/>
          <a:ext cx="1073705" cy="1116914"/>
        </a:xfrm>
        <a:prstGeom prst="hexagon">
          <a:avLst>
            <a:gd name="adj" fmla="val 25000"/>
            <a:gd name="vf" fmla="val 115470"/>
          </a:avLst>
        </a:prstGeom>
        <a:noFill/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998089" y="5196672"/>
        <a:ext cx="744610" cy="715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DEB4E-3144-480F-B9A3-007B41F83B5E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DFE5-6CC5-499A-B8E0-5C1A873E48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73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78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DFE5-6CC5-499A-B8E0-5C1A873E484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0050BDC-FDC7-4BB3-A855-91544E018A37}" type="datetimeFigureOut">
              <a:rPr lang="en-US" smtClean="0"/>
              <a:pPr/>
              <a:t>12/19/2012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BB3F7AE-5BD2-4FD7-B3FC-90F8258D49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9.png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ga.hu/tours/giotto/index.html" TargetMode="External"/><Relationship Id="rId3" Type="http://schemas.openxmlformats.org/officeDocument/2006/relationships/image" Target="../media/image18.jpeg"/><Relationship Id="rId7" Type="http://schemas.openxmlformats.org/officeDocument/2006/relationships/hyperlink" Target="http://calendar.duke.edu/events/show?fq=id:CAL-8a08708a-3273be82-0132-8c1597dc-000034e7demobedework@mysite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reatbuildings.com/cgi-bin/gbi.cgi/Pazzi_Chapel.html/cid_aj1403_b.html" TargetMode="External"/><Relationship Id="rId5" Type="http://schemas.openxmlformats.org/officeDocument/2006/relationships/hyperlink" Target="http://cdn.halcyonrealms.com/film/chiaroscuro-from-carravagio-to-harris-savides/" TargetMode="Externa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jpeg"/><Relationship Id="rId3" Type="http://schemas.openxmlformats.org/officeDocument/2006/relationships/image" Target="../media/image8.jpeg"/><Relationship Id="rId7" Type="http://schemas.openxmlformats.org/officeDocument/2006/relationships/image" Target="../media/image22.jpeg"/><Relationship Id="rId12" Type="http://schemas.openxmlformats.org/officeDocument/2006/relationships/hyperlink" Target="http://www.italianrenaissance.org/donatellos-gattamelat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bm-enterprises.net/venus.htm" TargetMode="External"/><Relationship Id="rId11" Type="http://schemas.microsoft.com/office/2007/relationships/hdphoto" Target="../media/hdphoto7.wdp"/><Relationship Id="rId5" Type="http://schemas.openxmlformats.org/officeDocument/2006/relationships/image" Target="../media/image7.png"/><Relationship Id="rId15" Type="http://schemas.openxmlformats.org/officeDocument/2006/relationships/image" Target="../media/image25.png"/><Relationship Id="rId10" Type="http://schemas.openxmlformats.org/officeDocument/2006/relationships/image" Target="../media/image23.jpeg"/><Relationship Id="rId4" Type="http://schemas.microsoft.com/office/2007/relationships/hdphoto" Target="../media/hdphoto2.wdp"/><Relationship Id="rId9" Type="http://schemas.openxmlformats.org/officeDocument/2006/relationships/hyperlink" Target="http://www.italianrenaissance.org/masaccios-holy-trinity/" TargetMode="External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hyperlink" Target="http://www.leonardoda-vinci.org/" TargetMode="External"/><Relationship Id="rId4" Type="http://schemas.openxmlformats.org/officeDocument/2006/relationships/diagramData" Target="../diagrams/data5.xml"/><Relationship Id="rId9" Type="http://schemas.openxmlformats.org/officeDocument/2006/relationships/hyperlink" Target="http://upload.wikimedia.org/wikipedia/commons/4/4b/%C3%9Altima_Cena_-_Da_Vinci_5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8.jpeg"/><Relationship Id="rId7" Type="http://schemas.openxmlformats.org/officeDocument/2006/relationships/diagramData" Target="../diagrams/data6.xml"/><Relationship Id="rId12" Type="http://schemas.openxmlformats.org/officeDocument/2006/relationships/hyperlink" Target="http://www.amazon.com/The-Agony-Ecstasy-Charlton-Heston/dp/B0006GANX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microsoft.com/office/2007/relationships/diagramDrawing" Target="../diagrams/drawing6.xml"/><Relationship Id="rId5" Type="http://schemas.openxmlformats.org/officeDocument/2006/relationships/image" Target="../media/image29.jpeg"/><Relationship Id="rId10" Type="http://schemas.openxmlformats.org/officeDocument/2006/relationships/diagramColors" Target="../diagrams/colors6.xml"/><Relationship Id="rId4" Type="http://schemas.microsoft.com/office/2007/relationships/hdphoto" Target="../media/hdphoto10.wdp"/><Relationship Id="rId9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2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11.wdp"/><Relationship Id="rId9" Type="http://schemas.microsoft.com/office/2007/relationships/diagramDrawing" Target="../diagrams/drawing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8.xml"/><Relationship Id="rId5" Type="http://schemas.openxmlformats.org/officeDocument/2006/relationships/image" Target="../media/image7.png"/><Relationship Id="rId10" Type="http://schemas.microsoft.com/office/2007/relationships/diagramDrawing" Target="../diagrams/drawing8.xml"/><Relationship Id="rId4" Type="http://schemas.microsoft.com/office/2007/relationships/hdphoto" Target="../media/hdphoto2.wdp"/><Relationship Id="rId9" Type="http://schemas.openxmlformats.org/officeDocument/2006/relationships/diagramColors" Target="../diagrams/colors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liojournal.wikispaces.com/The+Public+Perception+of+Isabella+d'Este" TargetMode="Externa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5" Type="http://schemas.openxmlformats.org/officeDocument/2006/relationships/slide" Target="slide2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7" Type="http://schemas.openxmlformats.org/officeDocument/2006/relationships/slide" Target="slide20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microsoft.com/office/2007/relationships/hdphoto" Target="../media/hdphoto2.wdp"/><Relationship Id="rId10" Type="http://schemas.microsoft.com/office/2007/relationships/diagramDrawing" Target="../diagrams/drawing1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hyperlink" Target="http://www.brown.edu/Departments/Italian_Studies/dweb/index.php" TargetMode="External"/><Relationship Id="rId5" Type="http://schemas.microsoft.com/office/2007/relationships/hdphoto" Target="../media/hdphoto2.wdp"/><Relationship Id="rId10" Type="http://schemas.microsoft.com/office/2007/relationships/diagramDrawing" Target="../diagrams/drawing2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romagosa.easycgi.com/christianhumanism/Biographies/Salutati.htm" TargetMode="External"/><Relationship Id="rId5" Type="http://schemas.microsoft.com/office/2007/relationships/hdphoto" Target="../media/hdphoto2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hshistory.com/wp-content/uploads/2012/02/chap121.pdf" TargetMode="Externa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eacherweb.ftl.pinecrest.edu/snyderd/MWH/Webquests/1-Ren&amp;Ref/1-life.htm" TargetMode="Externa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842" r="90000">
                        <a14:foregroundMark x1="6842" y1="51579" x2="6842" y2="51579"/>
                        <a14:backgroundMark x1="33684" y1="17368" x2="33684" y2="17368"/>
                        <a14:backgroundMark x1="61053" y1="19737" x2="61053" y2="19737"/>
                        <a14:backgroundMark x1="74474" y1="23947" x2="74474" y2="23947"/>
                        <a14:backgroundMark x1="78158" y1="32895" x2="78158" y2="32895"/>
                        <a14:backgroundMark x1="58421" y1="29474" x2="58421" y2="29474"/>
                        <a14:backgroundMark x1="50263" y1="27895" x2="50263" y2="27895"/>
                        <a14:backgroundMark x1="21842" y1="29211" x2="21842" y2="29211"/>
                        <a14:backgroundMark x1="70000" y1="48947" x2="70000" y2="48947"/>
                        <a14:backgroundMark x1="15526" y1="46053" x2="15526" y2="46053"/>
                        <a14:backgroundMark x1="7895" y1="50263" x2="7895" y2="50263"/>
                      </a14:backgroundRemoval>
                    </a14:imgEffect>
                    <a14:imgEffect>
                      <a14:artisticBlur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60" r="12886" b="30925"/>
          <a:stretch/>
        </p:blipFill>
        <p:spPr>
          <a:xfrm rot="10800000">
            <a:off x="381000" y="609600"/>
            <a:ext cx="8305800" cy="44957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0100" y="1764595"/>
            <a:ext cx="746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smtClean="0">
                <a:solidFill>
                  <a:srgbClr val="A20000"/>
                </a:solidFill>
                <a:latin typeface="Lucida Calligraphy" pitchFamily="66" charset="0"/>
              </a:rPr>
              <a:t>The Italian </a:t>
            </a:r>
          </a:p>
          <a:p>
            <a:pPr algn="ctr"/>
            <a:r>
              <a:rPr lang="en-US" sz="7000" dirty="0" smtClean="0">
                <a:solidFill>
                  <a:srgbClr val="A20000"/>
                </a:solidFill>
                <a:latin typeface="Lucida Calligraphy" pitchFamily="66" charset="0"/>
              </a:rPr>
              <a:t>Renaissance</a:t>
            </a:r>
            <a:endParaRPr lang="en-US" sz="7000" dirty="0">
              <a:solidFill>
                <a:srgbClr val="A20000"/>
              </a:solidFill>
              <a:latin typeface="Lucida Calligraphy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9200" y="1780517"/>
            <a:ext cx="670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smtClean="0">
                <a:solidFill>
                  <a:srgbClr val="003300"/>
                </a:solidFill>
                <a:latin typeface="Lucida Calligraphy" pitchFamily="66" charset="0"/>
              </a:rPr>
              <a:t>By:</a:t>
            </a:r>
          </a:p>
          <a:p>
            <a:pPr algn="ctr"/>
            <a:r>
              <a:rPr lang="en-US" sz="7000" dirty="0" smtClean="0">
                <a:solidFill>
                  <a:srgbClr val="003300"/>
                </a:solidFill>
                <a:latin typeface="Lucida Calligraphy" pitchFamily="66" charset="0"/>
              </a:rPr>
              <a:t>Irena Yang</a:t>
            </a:r>
            <a:endParaRPr lang="en-US" sz="7000" dirty="0">
              <a:solidFill>
                <a:srgbClr val="0033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9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1"/>
                            </p:stCondLst>
                            <p:childTnLst>
                              <p:par>
                                <p:cTn id="12" presetID="35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2400" y="-26255"/>
            <a:ext cx="9319429" cy="6941022"/>
            <a:chOff x="0" y="-73926"/>
            <a:chExt cx="9143999" cy="692282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574" t="-1" r="59403" b="8273"/>
            <a:stretch/>
          </p:blipFill>
          <p:spPr bwMode="auto">
            <a:xfrm rot="10800000">
              <a:off x="7216249" y="-46632"/>
              <a:ext cx="1927750" cy="6895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356" r="59403" b="8772"/>
            <a:stretch/>
          </p:blipFill>
          <p:spPr bwMode="auto">
            <a:xfrm>
              <a:off x="0" y="-73926"/>
              <a:ext cx="1759423" cy="6885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148" y="-46630"/>
              <a:ext cx="54864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640778" y="228600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200" b="1" dirty="0" smtClean="0">
                <a:ln w="50800"/>
                <a:latin typeface="Lucida Calligraphy" pitchFamily="66" charset="0"/>
              </a:rPr>
              <a:t>The Neo-Platonists</a:t>
            </a:r>
            <a:endParaRPr lang="en-US" sz="4200" b="1" dirty="0">
              <a:ln w="50800"/>
              <a:latin typeface="Lucida Calligraphy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279755" y="6019800"/>
            <a:ext cx="9074655" cy="673402"/>
            <a:chOff x="1850064" y="3189767"/>
            <a:chExt cx="8021556" cy="673402"/>
          </a:xfrm>
        </p:grpSpPr>
        <p:sp>
          <p:nvSpPr>
            <p:cNvPr id="15" name="Chevron 14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Chevron 15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rot="16200000">
            <a:off x="4520334" y="2418635"/>
            <a:ext cx="7875732" cy="673402"/>
            <a:chOff x="1864355" y="3189768"/>
            <a:chExt cx="7740503" cy="673402"/>
          </a:xfrm>
        </p:grpSpPr>
        <p:sp>
          <p:nvSpPr>
            <p:cNvPr id="19" name="Chevron 18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hevron 20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43200" y="951889"/>
            <a:ext cx="5858517" cy="1477328"/>
          </a:xfrm>
          <a:prstGeom prst="rect">
            <a:avLst/>
          </a:prstGeom>
          <a:solidFill>
            <a:srgbClr val="E6BE8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Florentine philosophers influenced by works of Plato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Academy under </a:t>
            </a:r>
            <a:r>
              <a:rPr lang="en-US" dirty="0"/>
              <a:t>the patronage of </a:t>
            </a:r>
            <a:r>
              <a:rPr lang="en-US" dirty="0" err="1" smtClean="0"/>
              <a:t>Cosimo</a:t>
            </a:r>
            <a:r>
              <a:rPr lang="en-US" dirty="0" smtClean="0"/>
              <a:t> de Medici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Believed: 1) Entire universe is hierarchy (God on top)	      2) Everyone attempts or contemplates 		          perfection; free-will to seek it or not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937637998"/>
              </p:ext>
            </p:extLst>
          </p:nvPr>
        </p:nvGraphicFramePr>
        <p:xfrm>
          <a:off x="433788" y="2362200"/>
          <a:ext cx="8001000" cy="4334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0147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alphaModFix amt="8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152400"/>
            <a:ext cx="754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/>
                <a:cs typeface="Lucida Calligraphy"/>
              </a:rPr>
              <a:t>Advances in Art</a:t>
            </a:r>
            <a:endParaRPr lang="en-US" sz="4200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ucida Calligraphy"/>
              <a:cs typeface="Lucida Calligraphy"/>
            </a:endParaRPr>
          </a:p>
        </p:txBody>
      </p:sp>
      <p:grpSp>
        <p:nvGrpSpPr>
          <p:cNvPr id="5" name="Group 4"/>
          <p:cNvGrpSpPr/>
          <p:nvPr/>
        </p:nvGrpSpPr>
        <p:grpSpPr>
          <a:xfrm rot="16200000">
            <a:off x="4114310" y="2824658"/>
            <a:ext cx="8687780" cy="673402"/>
            <a:chOff x="1864355" y="3189768"/>
            <a:chExt cx="7740503" cy="673402"/>
          </a:xfrm>
        </p:grpSpPr>
        <p:sp>
          <p:nvSpPr>
            <p:cNvPr id="8" name="Chevron 7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4800" y="891863"/>
            <a:ext cx="8610599" cy="5847754"/>
          </a:xfrm>
          <a:prstGeom prst="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660033"/>
                </a:solidFill>
              </a:rPr>
              <a:t>Painting</a:t>
            </a:r>
            <a:endParaRPr lang="en-US" sz="2200" dirty="0">
              <a:solidFill>
                <a:srgbClr val="660033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660033"/>
                </a:solidFill>
              </a:rPr>
              <a:t>Perspective: 3-D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660033"/>
                </a:solidFill>
              </a:rPr>
              <a:t>Medieval works looked flat and 2-D</a:t>
            </a:r>
          </a:p>
          <a:p>
            <a:pPr marL="862013" lvl="3" indent="-398463">
              <a:buFont typeface="Arial" pitchFamily="34" charset="0"/>
              <a:buChar char="•"/>
              <a:tabLst>
                <a:tab pos="804863" algn="l"/>
              </a:tabLst>
            </a:pPr>
            <a:r>
              <a:rPr lang="en-US" sz="2200" dirty="0" smtClean="0">
                <a:solidFill>
                  <a:srgbClr val="660033"/>
                </a:solidFill>
                <a:hlinkClick r:id="rId5"/>
              </a:rPr>
              <a:t>Chiaroscuro</a:t>
            </a:r>
            <a:r>
              <a:rPr lang="en-US" sz="2200" dirty="0" smtClean="0">
                <a:solidFill>
                  <a:srgbClr val="660033"/>
                </a:solidFill>
              </a:rPr>
              <a:t>: use of dark/light to create depth</a:t>
            </a:r>
          </a:p>
          <a:p>
            <a:pPr marL="862013" lvl="3" indent="-398463">
              <a:buFont typeface="Arial" pitchFamily="34" charset="0"/>
              <a:buChar char="•"/>
              <a:tabLst>
                <a:tab pos="804863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Faces expressed unique individualism and emotions</a:t>
            </a:r>
          </a:p>
          <a:p>
            <a:pPr marL="341313" lvl="4" indent="-341313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Sculpture</a:t>
            </a:r>
          </a:p>
          <a:p>
            <a:pPr marL="798513" lvl="5" indent="-341313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Free-standing, heavily influenced by ancients</a:t>
            </a:r>
          </a:p>
          <a:p>
            <a:pPr marL="1255713" lvl="6" indent="-341313">
              <a:buFont typeface="Arial" pitchFamily="34" charset="0"/>
              <a:buChar char="•"/>
              <a:tabLst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Medieval sculpture done in relief</a:t>
            </a:r>
          </a:p>
          <a:p>
            <a:pPr marL="860425" lvl="6" indent="-396875">
              <a:buFont typeface="Arial" pitchFamily="34" charset="0"/>
              <a:buChar char="•"/>
              <a:tabLst>
                <a:tab pos="463550" algn="l"/>
                <a:tab pos="804863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Glorified human body and portrayed nude</a:t>
            </a:r>
          </a:p>
          <a:p>
            <a:pPr marL="341313" lvl="6" indent="-341313">
              <a:buFont typeface="Arial" pitchFamily="34" charset="0"/>
              <a:buChar char="•"/>
              <a:tabLst>
                <a:tab pos="341313" algn="l"/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Architecture</a:t>
            </a:r>
          </a:p>
          <a:p>
            <a:pPr marL="798513" lvl="7" indent="-341313">
              <a:buFont typeface="Arial" pitchFamily="34" charset="0"/>
              <a:buChar char="•"/>
              <a:tabLst>
                <a:tab pos="341313" algn="l"/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Used Greek and Roman forms</a:t>
            </a:r>
          </a:p>
          <a:p>
            <a:pPr marL="1255713" lvl="8" indent="-341313">
              <a:buFont typeface="Arial" pitchFamily="34" charset="0"/>
              <a:buChar char="•"/>
              <a:tabLst>
                <a:tab pos="341313" algn="l"/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Ex. Greek temple architecture</a:t>
            </a:r>
          </a:p>
          <a:p>
            <a:pPr marL="804863" lvl="8" indent="-341313">
              <a:buFont typeface="Arial" pitchFamily="34" charset="0"/>
              <a:buChar char="•"/>
              <a:tabLst>
                <a:tab pos="341313" algn="l"/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  <a:hlinkClick r:id="rId6"/>
              </a:rPr>
              <a:t>Simplicity, symmetry, balance</a:t>
            </a:r>
            <a:endParaRPr lang="en-US" sz="2200" dirty="0" smtClean="0">
              <a:solidFill>
                <a:srgbClr val="660033"/>
              </a:solidFill>
            </a:endParaRPr>
          </a:p>
          <a:p>
            <a:pPr marL="1255713" lvl="8" indent="-341313">
              <a:buFont typeface="Arial" pitchFamily="34" charset="0"/>
              <a:buChar char="•"/>
              <a:tabLst>
                <a:tab pos="341313" algn="l"/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Contrasted with medieval gothic style of </a:t>
            </a:r>
            <a:r>
              <a:rPr lang="en-US" sz="2200" dirty="0" smtClean="0">
                <a:solidFill>
                  <a:srgbClr val="660033"/>
                </a:solidFill>
                <a:hlinkClick r:id="rId7"/>
              </a:rPr>
              <a:t>pointed arches</a:t>
            </a:r>
            <a:endParaRPr lang="en-US" sz="2200" dirty="0">
              <a:solidFill>
                <a:srgbClr val="660033"/>
              </a:solidFill>
            </a:endParaRPr>
          </a:p>
          <a:p>
            <a:pPr marL="914400" lvl="8">
              <a:tabLst>
                <a:tab pos="341313" algn="l"/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</a:rPr>
              <a:t>(“The Renaissance”)</a:t>
            </a:r>
            <a:endParaRPr lang="en-US" sz="2200" dirty="0" smtClean="0">
              <a:solidFill>
                <a:srgbClr val="660033"/>
              </a:solidFill>
            </a:endParaRPr>
          </a:p>
          <a:p>
            <a:pPr marL="914400" lvl="8">
              <a:tabLst>
                <a:tab pos="341313" algn="l"/>
                <a:tab pos="463550" algn="l"/>
              </a:tabLst>
            </a:pPr>
            <a:r>
              <a:rPr lang="en-US" sz="2200" dirty="0" smtClean="0">
                <a:solidFill>
                  <a:srgbClr val="660033"/>
                </a:solidFill>
                <a:hlinkClick r:id="rId8"/>
              </a:rPr>
              <a:t>Giotto</a:t>
            </a:r>
            <a:r>
              <a:rPr lang="en-US" sz="2200" dirty="0" smtClean="0">
                <a:solidFill>
                  <a:srgbClr val="660033"/>
                </a:solidFill>
              </a:rPr>
              <a:t> (Considered first Renaissance painter; used Chiaroscuro)</a:t>
            </a:r>
            <a:endParaRPr lang="en-US" sz="2200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746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38200" y="-533400"/>
            <a:ext cx="8305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smtClean="0">
                <a:solidFill>
                  <a:schemeClr val="bg2">
                    <a:lumMod val="25000"/>
                    <a:alpha val="42000"/>
                  </a:schemeClr>
                </a:solidFill>
              </a:rPr>
              <a:t>3 Friends </a:t>
            </a:r>
            <a:endParaRPr lang="en-US" sz="15000" dirty="0">
              <a:solidFill>
                <a:schemeClr val="bg2">
                  <a:lumMod val="25000"/>
                  <a:alpha val="42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24600" y="4114800"/>
            <a:ext cx="2625122" cy="3641081"/>
            <a:chOff x="3142352" y="3548752"/>
            <a:chExt cx="2625122" cy="3641081"/>
          </a:xfrm>
        </p:grpSpPr>
        <p:sp>
          <p:nvSpPr>
            <p:cNvPr id="15" name="Rectangle 14"/>
            <p:cNvSpPr/>
            <p:nvPr/>
          </p:nvSpPr>
          <p:spPr>
            <a:xfrm>
              <a:off x="3142352" y="3548752"/>
              <a:ext cx="2548922" cy="364108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tint val="94000"/>
                    <a:satMod val="180000"/>
                    <a:lumMod val="98000"/>
                    <a:alpha val="39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satMod val="130000"/>
                  </a:schemeClr>
                </a:gs>
              </a:gsLst>
            </a:gra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3218552" y="3548752"/>
              <a:ext cx="2548922" cy="36410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420" tIns="58420" rIns="58420" bIns="58420" numCol="1" spcCol="1270" anchor="t" anchorCtr="0">
              <a:noAutofit/>
            </a:bodyPr>
            <a:lstStyle/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Considered father of perspective</a:t>
              </a:r>
              <a:endParaRPr lang="en-US" sz="1900" kern="1200" dirty="0"/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Il </a:t>
              </a:r>
              <a:r>
                <a:rPr lang="en-US" sz="1900" kern="1200" dirty="0" err="1" smtClean="0"/>
                <a:t>Duomo</a:t>
              </a:r>
              <a:r>
                <a:rPr lang="en-US" sz="1900" kern="1200" dirty="0" smtClean="0"/>
                <a:t>: largest dome in Europe at time of construction</a:t>
              </a: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dirty="0" smtClean="0"/>
                <a:t>Built by rings– not scaffolding </a:t>
              </a: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900" kern="1200" dirty="0" smtClean="0"/>
                <a:t>Climax of Florentine renaissance</a:t>
              </a:r>
              <a:endParaRPr lang="en-US" sz="1900" kern="1200" dirty="0"/>
            </a:p>
          </p:txBody>
        </p:sp>
      </p:grp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533861272"/>
              </p:ext>
            </p:extLst>
          </p:nvPr>
        </p:nvGraphicFramePr>
        <p:xfrm>
          <a:off x="110522" y="9099"/>
          <a:ext cx="8839200" cy="861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180347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3883" y="-10236"/>
            <a:ext cx="9167883" cy="6873923"/>
            <a:chOff x="-23883" y="-10236"/>
            <a:chExt cx="9167883" cy="68739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236"/>
              <a:ext cx="63246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84" r="59661" b="8772"/>
            <a:stretch/>
          </p:blipFill>
          <p:spPr bwMode="auto">
            <a:xfrm rot="16200000">
              <a:off x="2297373" y="2326944"/>
              <a:ext cx="2215487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04" r="59662" b="8772"/>
            <a:stretch/>
          </p:blipFill>
          <p:spPr bwMode="auto">
            <a:xfrm rot="10800000">
              <a:off x="6324600" y="5687"/>
              <a:ext cx="28194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Picture 9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6197" r="15248" b="3980"/>
          <a:stretch/>
        </p:blipFill>
        <p:spPr>
          <a:xfrm>
            <a:off x="457200" y="381001"/>
            <a:ext cx="4724400" cy="4196150"/>
          </a:xfrm>
          <a:prstGeom prst="rect">
            <a:avLst/>
          </a:prstGeom>
        </p:spPr>
      </p:pic>
      <p:pic>
        <p:nvPicPr>
          <p:cNvPr id="11" name="Picture 10">
            <a:hlinkClick r:id="rId9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0614"/>
          <a:stretch/>
        </p:blipFill>
        <p:spPr>
          <a:xfrm>
            <a:off x="5486400" y="2438400"/>
            <a:ext cx="2465104" cy="4191000"/>
          </a:xfrm>
          <a:prstGeom prst="rect">
            <a:avLst/>
          </a:prstGeom>
        </p:spPr>
      </p:pic>
      <p:pic>
        <p:nvPicPr>
          <p:cNvPr id="13" name="Picture 12">
            <a:hlinkClick r:id="rId12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143" t="5408" r="3428" b="18012"/>
          <a:stretch/>
        </p:blipFill>
        <p:spPr>
          <a:xfrm>
            <a:off x="5486400" y="457200"/>
            <a:ext cx="2470365" cy="17888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114800"/>
            <a:ext cx="4343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err="1" smtClean="0">
                <a:solidFill>
                  <a:schemeClr val="bg1"/>
                </a:solidFill>
              </a:rPr>
              <a:t>Sandro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</a:rPr>
              <a:t>Boticelli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i="1" dirty="0" smtClean="0">
                <a:solidFill>
                  <a:schemeClr val="bg1"/>
                </a:solidFill>
              </a:rPr>
              <a:t>Venus</a:t>
            </a:r>
            <a:endParaRPr lang="en-US" sz="1900" i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600" y="685800"/>
            <a:ext cx="1447800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Donatello </a:t>
            </a:r>
            <a:r>
              <a:rPr lang="en-US" i="1" dirty="0" err="1" smtClean="0">
                <a:solidFill>
                  <a:srgbClr val="800000"/>
                </a:solidFill>
              </a:rPr>
              <a:t>Gattamelata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1400" y="5791200"/>
            <a:ext cx="1447800" cy="646331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Masaccio </a:t>
            </a:r>
            <a:r>
              <a:rPr lang="en-US" i="1" dirty="0" smtClean="0">
                <a:solidFill>
                  <a:srgbClr val="800000"/>
                </a:solidFill>
              </a:rPr>
              <a:t>Holy Trinity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00" y="134034"/>
            <a:ext cx="1943100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Click image for detail!</a:t>
            </a:r>
            <a:endParaRPr lang="en-US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8"/>
          <a:stretch/>
        </p:blipFill>
        <p:spPr bwMode="auto">
          <a:xfrm>
            <a:off x="557212" y="4693907"/>
            <a:ext cx="4524375" cy="193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29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igh renaissance sty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66800" y="352567"/>
            <a:ext cx="6629400" cy="707886"/>
          </a:xfrm>
          <a:prstGeom prst="rect">
            <a:avLst/>
          </a:prstGeom>
          <a:solidFill>
            <a:srgbClr val="E6BE8A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 pitchFamily="66" charset="0"/>
              </a:rPr>
              <a:t>High Renaissance Art</a:t>
            </a:r>
            <a:endParaRPr lang="en-US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ucida Calligraphy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" y="1524000"/>
            <a:ext cx="7543800" cy="4154984"/>
          </a:xfrm>
          <a:prstGeom prst="rect">
            <a:avLst/>
          </a:prstGeom>
          <a:solidFill>
            <a:srgbClr val="FF9999">
              <a:alpha val="75294"/>
            </a:srgb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Peak of renaissance in Florence ended in the 1490s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High Renaissance centered in Rome during 16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</a:t>
            </a:r>
          </a:p>
          <a:p>
            <a:r>
              <a:rPr lang="en-US" sz="2400" dirty="0" smtClean="0"/>
              <a:t>Renaissance popes--Alexander VI, Julius II and Leo X– provided patronage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represented a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convergence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dirty="0" smtClean="0"/>
              <a:t>of talent and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wealth </a:t>
            </a:r>
            <a:r>
              <a:rPr lang="en-US" sz="2400" dirty="0" smtClean="0"/>
              <a:t>of talent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Artists had the tools, technology, training and </a:t>
            </a:r>
            <a:r>
              <a:rPr lang="en-US" sz="2400" i="1" dirty="0" smtClean="0"/>
              <a:t>confidence</a:t>
            </a:r>
            <a:r>
              <a:rPr lang="en-US" sz="2400" dirty="0" smtClean="0"/>
              <a:t> to go their own way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Classical balance, harmony, </a:t>
            </a:r>
            <a:r>
              <a:rPr lang="en-US" sz="2400" dirty="0" smtClean="0"/>
              <a:t>restraint (“The Renaissance”)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3535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rtwallpaper.me/wallpaper/wp-content/uploads/2012/11/15/634/Mona-Lisa-Wallpaper-Art-Painting.jpg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3178" t="5085" r="29555" b="13559"/>
          <a:stretch>
            <a:fillRect/>
          </a:stretch>
        </p:blipFill>
        <p:spPr bwMode="auto">
          <a:xfrm>
            <a:off x="0" y="0"/>
            <a:ext cx="9677400" cy="7315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484846792"/>
              </p:ext>
            </p:extLst>
          </p:nvPr>
        </p:nvGraphicFramePr>
        <p:xfrm>
          <a:off x="266700" y="364936"/>
          <a:ext cx="91440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2900" y="502286"/>
            <a:ext cx="4495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The ideal “Renaissance Man”</a:t>
            </a:r>
            <a:endParaRPr lang="en-US" sz="1100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Painter, sculptor, architect, engineer, writer, scientist</a:t>
            </a:r>
            <a:endParaRPr lang="en-US" sz="1100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Developed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</a:rPr>
              <a:t>sfumato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, a technique of blurring or softening sharp outlines (ex. </a:t>
            </a:r>
            <a:r>
              <a:rPr lang="en-US" sz="2000" i="1" dirty="0" smtClean="0">
                <a:solidFill>
                  <a:schemeClr val="bg2">
                    <a:lumMod val="75000"/>
                  </a:schemeClr>
                </a:solidFill>
                <a:hlinkClick r:id="rId9"/>
              </a:rPr>
              <a:t>The Last Supper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Used chiaroscuro, which </a:t>
            </a:r>
          </a:p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  gave his paintings the </a:t>
            </a:r>
          </a:p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  soft, lifelike quality</a:t>
            </a:r>
          </a:p>
          <a:p>
            <a:pPr lvl="0">
              <a:buFont typeface="Arial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175" y="365760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He turned to science in </a:t>
            </a:r>
          </a:p>
          <a:p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  the quest to improve his artwork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Studied nature and anatomy  to create realistic paintings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dissections of the human body paved the way for remarkably accurate figures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Used rules of perspective and            nature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7591" y="4114799"/>
            <a:ext cx="3886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i="1" dirty="0" smtClean="0">
                <a:solidFill>
                  <a:schemeClr val="bg2">
                    <a:lumMod val="75000"/>
                  </a:schemeClr>
                </a:solidFill>
              </a:rPr>
              <a:t>Mona Lisa </a:t>
            </a:r>
            <a:r>
              <a:rPr lang="en-US" sz="1900" b="1" i="1" dirty="0" err="1" smtClean="0">
                <a:solidFill>
                  <a:schemeClr val="bg2">
                    <a:lumMod val="75000"/>
                  </a:schemeClr>
                </a:solidFill>
              </a:rPr>
              <a:t>da</a:t>
            </a:r>
            <a:r>
              <a:rPr lang="en-US" sz="1900" b="1" i="1" dirty="0" smtClean="0">
                <a:solidFill>
                  <a:schemeClr val="bg2">
                    <a:lumMod val="75000"/>
                  </a:schemeClr>
                </a:solidFill>
              </a:rPr>
              <a:t> Vinci?</a:t>
            </a:r>
          </a:p>
          <a:p>
            <a:r>
              <a:rPr lang="en-US" sz="1900" dirty="0" smtClean="0">
                <a:solidFill>
                  <a:schemeClr val="bg2">
                    <a:lumMod val="75000"/>
                  </a:schemeClr>
                </a:solidFill>
              </a:rPr>
              <a:t>A theory developed that Mona Lisa is actually a self-portrait of Leonardo! </a:t>
            </a:r>
            <a:r>
              <a:rPr lang="en-US" sz="1900" dirty="0" smtClean="0">
                <a:solidFill>
                  <a:schemeClr val="bg2">
                    <a:lumMod val="75000"/>
                  </a:schemeClr>
                </a:solidFill>
              </a:rPr>
              <a:t>Evidence for this theory includes X-rays </a:t>
            </a:r>
            <a:r>
              <a:rPr lang="en-US" sz="1900" dirty="0" smtClean="0">
                <a:solidFill>
                  <a:schemeClr val="bg2">
                    <a:lumMod val="75000"/>
                  </a:schemeClr>
                </a:solidFill>
              </a:rPr>
              <a:t>of the painting and close comparison with drawings of </a:t>
            </a:r>
            <a:r>
              <a:rPr lang="en-US" sz="1900" dirty="0" smtClean="0">
                <a:solidFill>
                  <a:schemeClr val="bg2">
                    <a:lumMod val="75000"/>
                  </a:schemeClr>
                </a:solidFill>
              </a:rPr>
              <a:t>Leonardo</a:t>
            </a:r>
            <a:endParaRPr lang="en-US" sz="19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7591" y="591403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Check out complete works: </a:t>
            </a:r>
            <a:r>
              <a:rPr lang="en-US" dirty="0" smtClean="0">
                <a:hlinkClick r:id="rId10"/>
              </a:rPr>
              <a:t>http://www.leonardoda-vinci.org/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7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ww.michelangelopaintings.org/wp-content/uploads/2011/11/michelangelo-sistine-chapel-cei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91101" y="0"/>
            <a:ext cx="9335101" cy="6858000"/>
          </a:xfrm>
          <a:prstGeom prst="rect">
            <a:avLst/>
          </a:prstGeom>
          <a:noFill/>
        </p:spPr>
      </p:pic>
      <p:pic>
        <p:nvPicPr>
          <p:cNvPr id="18442" name="Picture 10" descr=" Michelangelo (Buonarroti) - Dav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14800"/>
            <a:ext cx="2217420" cy="2514601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</p:pic>
      <p:pic>
        <p:nvPicPr>
          <p:cNvPr id="18446" name="Picture 14" descr=" Pieta by Michelangelo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4114800"/>
            <a:ext cx="2514600" cy="2506246"/>
          </a:xfrm>
          <a:prstGeom prst="rect">
            <a:avLst/>
          </a:prstGeom>
          <a:noFill/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42829751"/>
              </p:ext>
            </p:extLst>
          </p:nvPr>
        </p:nvGraphicFramePr>
        <p:xfrm>
          <a:off x="152400" y="304800"/>
          <a:ext cx="8686800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76600" y="316739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/>
              </a:rPr>
              <a:t>Michelangelo</a:t>
            </a:r>
            <a:endParaRPr lang="en-US" sz="2800" b="1" dirty="0">
              <a:latin typeface="Lucida Calligraphy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9710" y="1275419"/>
            <a:ext cx="29149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500" dirty="0">
                <a:solidFill>
                  <a:schemeClr val="bg1"/>
                </a:solidFill>
              </a:rPr>
              <a:t>Creation of Man </a:t>
            </a:r>
            <a:endParaRPr lang="en-US" sz="1500" dirty="0" smtClean="0">
              <a:solidFill>
                <a:schemeClr val="bg1"/>
              </a:solidFill>
            </a:endParaRPr>
          </a:p>
          <a:p>
            <a:pPr lvl="0" algn="r"/>
            <a:r>
              <a:rPr lang="en-US" sz="1500" dirty="0" smtClean="0">
                <a:solidFill>
                  <a:schemeClr val="bg1"/>
                </a:solidFill>
              </a:rPr>
              <a:t>(</a:t>
            </a:r>
            <a:r>
              <a:rPr lang="en-US" sz="1500" dirty="0">
                <a:solidFill>
                  <a:schemeClr val="bg1"/>
                </a:solidFill>
              </a:rPr>
              <a:t>1512): Part of </a:t>
            </a:r>
            <a:endParaRPr lang="en-US" sz="1500" dirty="0" smtClean="0">
              <a:solidFill>
                <a:schemeClr val="bg1"/>
              </a:solidFill>
            </a:endParaRPr>
          </a:p>
          <a:p>
            <a:pPr lvl="0" algn="r"/>
            <a:r>
              <a:rPr lang="en-US" sz="1500" dirty="0" smtClean="0">
                <a:solidFill>
                  <a:schemeClr val="bg1"/>
                </a:solidFill>
              </a:rPr>
              <a:t>Sistine </a:t>
            </a:r>
            <a:r>
              <a:rPr lang="en-US" sz="1500" dirty="0">
                <a:solidFill>
                  <a:schemeClr val="bg1"/>
                </a:solidFill>
              </a:rPr>
              <a:t>Chapel; </a:t>
            </a:r>
            <a:endParaRPr lang="en-US" sz="1500" dirty="0" smtClean="0">
              <a:solidFill>
                <a:schemeClr val="bg1"/>
              </a:solidFill>
            </a:endParaRPr>
          </a:p>
          <a:p>
            <a:pPr lvl="0" algn="r"/>
            <a:r>
              <a:rPr lang="en-US" sz="1500" dirty="0" smtClean="0">
                <a:solidFill>
                  <a:schemeClr val="bg1"/>
                </a:solidFill>
              </a:rPr>
              <a:t>illustrates </a:t>
            </a:r>
            <a:r>
              <a:rPr lang="en-US" sz="1500" dirty="0">
                <a:solidFill>
                  <a:schemeClr val="bg1"/>
                </a:solidFill>
              </a:rPr>
              <a:t>book of </a:t>
            </a:r>
            <a:endParaRPr lang="en-US" sz="1500" dirty="0" smtClean="0">
              <a:solidFill>
                <a:schemeClr val="bg1"/>
              </a:solidFill>
            </a:endParaRPr>
          </a:p>
          <a:p>
            <a:pPr lvl="0" algn="r"/>
            <a:r>
              <a:rPr lang="en-US" sz="1500" dirty="0" smtClean="0">
                <a:solidFill>
                  <a:schemeClr val="bg1"/>
                </a:solidFill>
              </a:rPr>
              <a:t>Genesis in which God </a:t>
            </a:r>
          </a:p>
          <a:p>
            <a:pPr lvl="0" algn="r"/>
            <a:r>
              <a:rPr lang="en-US" sz="1500" dirty="0" smtClean="0">
                <a:solidFill>
                  <a:schemeClr val="bg1"/>
                </a:solidFill>
              </a:rPr>
              <a:t>breathes </a:t>
            </a:r>
            <a:r>
              <a:rPr lang="en-US" sz="1500" dirty="0">
                <a:solidFill>
                  <a:schemeClr val="bg1"/>
                </a:solidFill>
              </a:rPr>
              <a:t>life into </a:t>
            </a:r>
            <a:r>
              <a:rPr lang="en-US" sz="1500" dirty="0" smtClean="0">
                <a:solidFill>
                  <a:schemeClr val="bg1"/>
                </a:solidFill>
              </a:rPr>
              <a:t>Adam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84510" y="1143000"/>
            <a:ext cx="2502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Painter, poet, architect, sculptor</a:t>
            </a:r>
          </a:p>
          <a:p>
            <a:pPr lvl="0"/>
            <a:r>
              <a:rPr lang="en-US" dirty="0">
                <a:solidFill>
                  <a:schemeClr val="bg1"/>
                </a:solidFill>
              </a:rPr>
              <a:t>Born into a poor family, often took on jobs he never </a:t>
            </a:r>
            <a:r>
              <a:rPr lang="en-US" dirty="0" smtClean="0">
                <a:solidFill>
                  <a:schemeClr val="bg1"/>
                </a:solidFill>
              </a:rPr>
              <a:t>finished</a:t>
            </a:r>
          </a:p>
          <a:p>
            <a:pPr lvl="0"/>
            <a:r>
              <a:rPr lang="en-US" sz="1500" dirty="0" smtClean="0">
                <a:solidFill>
                  <a:schemeClr val="bg1"/>
                </a:solidFill>
              </a:rPr>
              <a:t>Must see: </a:t>
            </a:r>
            <a:r>
              <a:rPr lang="en-US" sz="1500" i="1" dirty="0" smtClean="0">
                <a:solidFill>
                  <a:schemeClr val="bg1"/>
                </a:solidFill>
                <a:hlinkClick r:id="rId12"/>
              </a:rPr>
              <a:t>The Agony and the Ecstasy </a:t>
            </a:r>
            <a:endParaRPr lang="en-US" sz="1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s5.wikipaintings.org/images/raphael/school-of-athens-detail-from-right-hand-side-showing-diogenes-on-the-steps-and-euclid-1511.jpg"/>
          <p:cNvPicPr>
            <a:picLocks noChangeAspect="1" noChangeArrowheads="1"/>
          </p:cNvPicPr>
          <p:nvPr/>
        </p:nvPicPr>
        <p:blipFill>
          <a:blip r:embed="rId3" cstate="print">
            <a:lum bright="20000" contrast="-4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47" r="6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82176125"/>
              </p:ext>
            </p:extLst>
          </p:nvPr>
        </p:nvGraphicFramePr>
        <p:xfrm>
          <a:off x="-571500" y="304800"/>
          <a:ext cx="102870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95600" y="2438400"/>
            <a:ext cx="3581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/>
              </a:rPr>
              <a:t>Raphael</a:t>
            </a:r>
          </a:p>
          <a:p>
            <a:pPr lvl="0" algn="ctr"/>
            <a:r>
              <a:rPr lang="en-US" sz="3000" dirty="0" smtClean="0"/>
              <a:t>(1483-1520)</a:t>
            </a:r>
          </a:p>
          <a:p>
            <a:pPr algn="ctr"/>
            <a:endParaRPr lang="en-US" sz="4000" dirty="0">
              <a:latin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20821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3883" y="-10236"/>
            <a:ext cx="9167883" cy="6873923"/>
            <a:chOff x="-23883" y="-10236"/>
            <a:chExt cx="9167883" cy="68739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236"/>
              <a:ext cx="6324600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84" r="59661" b="8772"/>
            <a:stretch/>
          </p:blipFill>
          <p:spPr bwMode="auto">
            <a:xfrm rot="16200000">
              <a:off x="2297373" y="2326944"/>
              <a:ext cx="2215487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04" r="59662" b="8772"/>
            <a:stretch/>
          </p:blipFill>
          <p:spPr bwMode="auto">
            <a:xfrm rot="10800000">
              <a:off x="6324600" y="5687"/>
              <a:ext cx="28194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42120273"/>
              </p:ext>
            </p:extLst>
          </p:nvPr>
        </p:nvGraphicFramePr>
        <p:xfrm>
          <a:off x="-686937" y="468668"/>
          <a:ext cx="9840036" cy="653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86099" y="528134"/>
            <a:ext cx="266700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 pitchFamily="66" charset="0"/>
              </a:rPr>
              <a:t>Titian</a:t>
            </a:r>
          </a:p>
          <a:p>
            <a:r>
              <a:rPr lang="en-US" sz="3600" dirty="0" smtClean="0"/>
              <a:t>(1488–1576)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ucida Calligraphy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054" y="2971800"/>
            <a:ext cx="2115403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 smtClean="0">
                <a:solidFill>
                  <a:schemeClr val="bg1"/>
                </a:solidFill>
              </a:rPr>
              <a:t>The Assumption </a:t>
            </a:r>
            <a:r>
              <a:rPr lang="en-US" sz="1700" dirty="0">
                <a:solidFill>
                  <a:schemeClr val="bg1"/>
                </a:solidFill>
              </a:rPr>
              <a:t>of the Virgin </a:t>
            </a:r>
            <a:r>
              <a:rPr lang="en-US" sz="1700" dirty="0" smtClean="0">
                <a:solidFill>
                  <a:schemeClr val="bg1"/>
                </a:solidFill>
              </a:rPr>
              <a:t>(</a:t>
            </a:r>
            <a:r>
              <a:rPr lang="en-US" sz="1700" dirty="0">
                <a:solidFill>
                  <a:schemeClr val="bg1"/>
                </a:solidFill>
              </a:rPr>
              <a:t>1516–18</a:t>
            </a:r>
            <a:r>
              <a:rPr lang="en-US" sz="1700" dirty="0" smtClean="0">
                <a:solidFill>
                  <a:schemeClr val="bg1"/>
                </a:solidFill>
              </a:rPr>
              <a:t>) </a:t>
            </a:r>
            <a:r>
              <a:rPr lang="en-US" sz="1700" dirty="0">
                <a:solidFill>
                  <a:schemeClr val="bg1"/>
                </a:solidFill>
              </a:rPr>
              <a:t>established </a:t>
            </a:r>
            <a:r>
              <a:rPr lang="en-US" sz="1700" dirty="0" smtClean="0">
                <a:solidFill>
                  <a:schemeClr val="bg1"/>
                </a:solidFill>
              </a:rPr>
              <a:t>Titian as </a:t>
            </a:r>
            <a:r>
              <a:rPr lang="en-US" sz="1700" dirty="0">
                <a:solidFill>
                  <a:schemeClr val="bg1"/>
                </a:solidFill>
              </a:rPr>
              <a:t>the leading painter of </a:t>
            </a:r>
            <a:r>
              <a:rPr lang="en-US" sz="1700" dirty="0" smtClean="0">
                <a:solidFill>
                  <a:schemeClr val="bg1"/>
                </a:solidFill>
              </a:rPr>
              <a:t>Venice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58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0237"/>
            <a:ext cx="9156512" cy="6893257"/>
            <a:chOff x="0" y="-10237"/>
            <a:chExt cx="9156512" cy="689325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7000" y="-10236"/>
              <a:ext cx="6486099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84" r="59661" b="8772"/>
            <a:stretch/>
          </p:blipFill>
          <p:spPr bwMode="auto">
            <a:xfrm rot="16200000">
              <a:off x="4619768" y="2346277"/>
              <a:ext cx="2215487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04" r="59662" b="8772"/>
            <a:stretch/>
          </p:blipFill>
          <p:spPr bwMode="auto">
            <a:xfrm>
              <a:off x="0" y="-10237"/>
              <a:ext cx="2819400" cy="6893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808027" y="3048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 pitchFamily="66" charset="0"/>
              </a:rPr>
              <a:t>Status and Perception</a:t>
            </a:r>
            <a:endParaRPr lang="en-US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ucida Calligraphy" pitchFamily="66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457200" y="1371600"/>
            <a:ext cx="8153400" cy="4983480"/>
          </a:xfrm>
          <a:prstGeom prst="round2DiagRect">
            <a:avLst/>
          </a:prstGeom>
          <a:solidFill>
            <a:srgbClr val="E6BE8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2278" y="1380699"/>
            <a:ext cx="76200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/>
              <a:t>During generation of Masaccio and Brunelleschi, few artists gained fame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900" dirty="0" smtClean="0"/>
              <a:t>By Humanist movement, however, status of artist changed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900" dirty="0" smtClean="0"/>
              <a:t>Humanist interest in personal fame encouraged secularism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1900" dirty="0" smtClean="0"/>
              <a:t>Artists became high prized and created a new social </a:t>
            </a:r>
            <a:r>
              <a:rPr lang="en-US" sz="1900" dirty="0" smtClean="0"/>
              <a:t>identity </a:t>
            </a:r>
            <a:r>
              <a:rPr lang="en-US" sz="1700" dirty="0" smtClean="0"/>
              <a:t>(Chambers 140)</a:t>
            </a:r>
            <a:endParaRPr lang="en-US" sz="1700" dirty="0" smtClean="0"/>
          </a:p>
          <a:p>
            <a:pPr marL="287338" lvl="1" indent="-287338">
              <a:buFont typeface="Arial" pitchFamily="34" charset="0"/>
              <a:buChar char="•"/>
            </a:pPr>
            <a:r>
              <a:rPr lang="en-US" sz="1900" dirty="0" smtClean="0"/>
              <a:t>New, wealthy patrons </a:t>
            </a:r>
          </a:p>
          <a:p>
            <a:pPr marL="744538" lvl="2" indent="-287338">
              <a:buFont typeface="Arial" pitchFamily="34" charset="0"/>
              <a:buChar char="•"/>
            </a:pPr>
            <a:r>
              <a:rPr lang="en-US" sz="1900" dirty="0" smtClean="0">
                <a:hlinkClick r:id="rId6"/>
              </a:rPr>
              <a:t>Isabelle </a:t>
            </a:r>
            <a:r>
              <a:rPr lang="en-US" sz="1900" dirty="0" err="1" smtClean="0">
                <a:hlinkClick r:id="rId6"/>
              </a:rPr>
              <a:t>d’Este</a:t>
            </a:r>
            <a:r>
              <a:rPr lang="en-US" sz="1900" dirty="0" smtClean="0">
                <a:hlinkClick r:id="rId6"/>
              </a:rPr>
              <a:t> </a:t>
            </a:r>
            <a:endParaRPr lang="en-US" sz="1900" dirty="0" smtClean="0"/>
          </a:p>
          <a:p>
            <a:pPr marL="287338" lvl="1" indent="-287338">
              <a:buFont typeface="Arial" pitchFamily="34" charset="0"/>
              <a:buChar char="•"/>
            </a:pPr>
            <a:r>
              <a:rPr lang="en-US" sz="1900" dirty="0" smtClean="0"/>
              <a:t>Local </a:t>
            </a:r>
            <a:r>
              <a:rPr lang="en-US" sz="1900" dirty="0"/>
              <a:t>churches </a:t>
            </a:r>
            <a:r>
              <a:rPr lang="en-US" sz="1900" dirty="0" smtClean="0"/>
              <a:t>increasingly </a:t>
            </a:r>
            <a:r>
              <a:rPr lang="en-US" sz="1900" dirty="0"/>
              <a:t>saw Renaissance art as a means of glorifying </a:t>
            </a:r>
            <a:r>
              <a:rPr lang="en-US" sz="1900" dirty="0" smtClean="0"/>
              <a:t>God</a:t>
            </a:r>
          </a:p>
          <a:p>
            <a:pPr marL="744538" lvl="2" indent="-287338">
              <a:buFont typeface="Arial" pitchFamily="34" charset="0"/>
              <a:buChar char="•"/>
            </a:pPr>
            <a:r>
              <a:rPr lang="en-US" sz="1900" dirty="0" smtClean="0"/>
              <a:t>Brunelleschi’s </a:t>
            </a:r>
            <a:r>
              <a:rPr lang="en-US" sz="1900" i="1" dirty="0"/>
              <a:t>Il </a:t>
            </a:r>
            <a:r>
              <a:rPr lang="en-US" sz="1900" i="1" dirty="0" err="1"/>
              <a:t>Duomo</a:t>
            </a:r>
            <a:r>
              <a:rPr lang="en-US" sz="1900" i="1" dirty="0"/>
              <a:t> </a:t>
            </a:r>
            <a:r>
              <a:rPr lang="en-US" sz="1900" dirty="0"/>
              <a:t>built for the Santa Maria del Fiore cathedral </a:t>
            </a:r>
            <a:endParaRPr lang="en-US" sz="1900" dirty="0" smtClean="0"/>
          </a:p>
          <a:p>
            <a:pPr marL="744538" lvl="2" indent="-287338">
              <a:buFont typeface="Arial" pitchFamily="34" charset="0"/>
              <a:buChar char="•"/>
            </a:pPr>
            <a:r>
              <a:rPr lang="en-US" sz="1900" dirty="0" smtClean="0"/>
              <a:t>Michelangelo’s dome atop St. Peter’s Cathedral and ceiling of Sistine Chapel (</a:t>
            </a:r>
            <a:r>
              <a:rPr lang="en-US" sz="1900" i="1" dirty="0" smtClean="0"/>
              <a:t>Pieta</a:t>
            </a:r>
            <a:r>
              <a:rPr lang="en-US" sz="1900" dirty="0" smtClean="0"/>
              <a:t> also in cathedral)</a:t>
            </a:r>
          </a:p>
          <a:p>
            <a:pPr marL="744538" lvl="2" indent="-287338">
              <a:buFont typeface="Arial" pitchFamily="34" charset="0"/>
              <a:buChar char="•"/>
            </a:pPr>
            <a:r>
              <a:rPr lang="en-US" sz="1900" dirty="0" smtClean="0"/>
              <a:t>Raphael’s </a:t>
            </a:r>
            <a:r>
              <a:rPr lang="en-US" sz="1900" i="1" dirty="0" smtClean="0"/>
              <a:t>School of Athens</a:t>
            </a:r>
            <a:endParaRPr lang="en-US" sz="1900" i="1" dirty="0"/>
          </a:p>
          <a:p>
            <a:pPr marL="744538" lvl="3" indent="-287338">
              <a:buFont typeface="Arial" pitchFamily="34" charset="0"/>
              <a:buChar char="•"/>
            </a:pPr>
            <a:r>
              <a:rPr lang="en-US" sz="1900" dirty="0" smtClean="0"/>
              <a:t>Most notorious of Renaissance popes: Alexander </a:t>
            </a:r>
            <a:r>
              <a:rPr lang="en-US" sz="1900" dirty="0" smtClean="0"/>
              <a:t>VI </a:t>
            </a:r>
            <a:r>
              <a:rPr lang="en-US" sz="1700" dirty="0" smtClean="0"/>
              <a:t>(“The Renaissance”)</a:t>
            </a:r>
            <a:endParaRPr 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6291422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772"/>
            <a:stretch/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7600" y="0"/>
              <a:ext cx="5486400" cy="6858000"/>
            </a:xfrm>
            <a:prstGeom prst="rect">
              <a:avLst/>
            </a:prstGeom>
          </p:spPr>
        </p:pic>
      </p:grpSp>
      <p:sp>
        <p:nvSpPr>
          <p:cNvPr id="23" name="Round Diagonal Corner Rectangle 22"/>
          <p:cNvSpPr/>
          <p:nvPr/>
        </p:nvSpPr>
        <p:spPr>
          <a:xfrm>
            <a:off x="457200" y="1371600"/>
            <a:ext cx="8153400" cy="4983480"/>
          </a:xfrm>
          <a:prstGeom prst="round2DiagRect">
            <a:avLst/>
          </a:prstGeom>
          <a:solidFill>
            <a:srgbClr val="E6BE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969808" y="6019800"/>
            <a:ext cx="7740502" cy="673402"/>
            <a:chOff x="1850065" y="3189767"/>
            <a:chExt cx="7740502" cy="673402"/>
          </a:xfrm>
        </p:grpSpPr>
        <p:sp>
          <p:nvSpPr>
            <p:cNvPr id="25" name="Chevron 24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tx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Chevron 25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Chevron 26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438400" y="48161"/>
            <a:ext cx="73914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Lucida Calligraphy" pitchFamily="66" charset="0"/>
              </a:rPr>
              <a:t>What was the Renaissance? 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Lucida Calligraphy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752600"/>
            <a:ext cx="78486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660033"/>
                </a:solidFill>
              </a:rPr>
              <a:t>During 14th </a:t>
            </a:r>
            <a:r>
              <a:rPr lang="en-US" sz="2500" dirty="0">
                <a:solidFill>
                  <a:srgbClr val="660033"/>
                </a:solidFill>
              </a:rPr>
              <a:t>-</a:t>
            </a:r>
            <a:r>
              <a:rPr lang="en-US" sz="2500" dirty="0" smtClean="0">
                <a:solidFill>
                  <a:srgbClr val="660033"/>
                </a:solidFill>
              </a:rPr>
              <a:t>17th </a:t>
            </a:r>
            <a:r>
              <a:rPr lang="en-US" sz="2500" dirty="0">
                <a:solidFill>
                  <a:srgbClr val="660033"/>
                </a:solidFill>
              </a:rPr>
              <a:t>century, a </a:t>
            </a:r>
            <a:r>
              <a:rPr lang="en-US" sz="25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new</a:t>
            </a:r>
            <a:r>
              <a:rPr lang="en-US" sz="2500" dirty="0">
                <a:solidFill>
                  <a:srgbClr val="660033"/>
                </a:solidFill>
              </a:rPr>
              <a:t>, </a:t>
            </a:r>
            <a:r>
              <a:rPr lang="en-US" sz="25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modern</a:t>
            </a:r>
            <a:r>
              <a:rPr lang="en-US" sz="2500" dirty="0">
                <a:solidFill>
                  <a:srgbClr val="660033"/>
                </a:solidFill>
              </a:rPr>
              <a:t> way of thinking about the world </a:t>
            </a:r>
            <a:r>
              <a:rPr lang="en-US" sz="2500" dirty="0" smtClean="0">
                <a:solidFill>
                  <a:srgbClr val="660033"/>
                </a:solidFill>
              </a:rPr>
              <a:t>replaced </a:t>
            </a:r>
            <a:r>
              <a:rPr lang="en-US" sz="2500" dirty="0">
                <a:solidFill>
                  <a:srgbClr val="660033"/>
                </a:solidFill>
              </a:rPr>
              <a:t>an old, backward </a:t>
            </a:r>
            <a:r>
              <a:rPr lang="en-US" sz="2500" dirty="0" smtClean="0">
                <a:solidFill>
                  <a:srgbClr val="660033"/>
                </a:solidFill>
              </a:rPr>
              <a:t>one of the Middle Ages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660033"/>
                </a:solidFill>
              </a:rPr>
              <a:t>“</a:t>
            </a:r>
            <a:r>
              <a:rPr lang="en-US" sz="25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Rebirth</a:t>
            </a:r>
            <a:r>
              <a:rPr lang="en-US" sz="2500" dirty="0" smtClean="0">
                <a:solidFill>
                  <a:srgbClr val="660033"/>
                </a:solidFill>
              </a:rPr>
              <a:t>,” described the revival of </a:t>
            </a:r>
            <a:r>
              <a:rPr lang="en-US" sz="25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classical learning</a:t>
            </a:r>
            <a:r>
              <a:rPr lang="en-US" sz="2500" dirty="0">
                <a:solidFill>
                  <a:srgbClr val="660033"/>
                </a:solidFill>
              </a:rPr>
              <a:t> and a </a:t>
            </a:r>
            <a:r>
              <a:rPr lang="en-US" sz="25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rediscovery</a:t>
            </a:r>
            <a:r>
              <a:rPr lang="en-US" sz="2500" dirty="0">
                <a:solidFill>
                  <a:srgbClr val="660033"/>
                </a:solidFill>
              </a:rPr>
              <a:t> of ancient Rome and </a:t>
            </a:r>
            <a:r>
              <a:rPr lang="en-US" sz="2500" dirty="0" smtClean="0">
                <a:solidFill>
                  <a:srgbClr val="660033"/>
                </a:solidFill>
              </a:rPr>
              <a:t>Greece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660033"/>
                </a:solidFill>
              </a:rPr>
              <a:t>Europe experienced </a:t>
            </a:r>
            <a:r>
              <a:rPr lang="en-US" sz="25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financial growth </a:t>
            </a:r>
            <a:r>
              <a:rPr lang="en-US" sz="2500" dirty="0" smtClean="0">
                <a:solidFill>
                  <a:srgbClr val="660033"/>
                </a:solidFill>
              </a:rPr>
              <a:t>after the stagnation of the </a:t>
            </a:r>
            <a:r>
              <a:rPr lang="en-US" sz="2500" dirty="0">
                <a:solidFill>
                  <a:srgbClr val="660033"/>
                </a:solidFill>
              </a:rPr>
              <a:t>Middle Ages </a:t>
            </a:r>
            <a:endParaRPr lang="en-US" sz="2500" dirty="0" smtClean="0">
              <a:solidFill>
                <a:srgbClr val="660033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660033"/>
                </a:solidFill>
              </a:rPr>
              <a:t>Most importantly, the </a:t>
            </a:r>
            <a:r>
              <a:rPr lang="en-US" sz="2500" dirty="0">
                <a:solidFill>
                  <a:srgbClr val="660033"/>
                </a:solidFill>
              </a:rPr>
              <a:t>Renaissance was an age in which </a:t>
            </a:r>
            <a:r>
              <a:rPr lang="en-US" sz="25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artistic, social, scientific, and </a:t>
            </a:r>
            <a:r>
              <a:rPr lang="en-US" sz="25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philosophical </a:t>
            </a:r>
            <a:r>
              <a:rPr lang="en-US" sz="2500" dirty="0" smtClean="0">
                <a:solidFill>
                  <a:srgbClr val="660033"/>
                </a:solidFill>
              </a:rPr>
              <a:t>thought </a:t>
            </a:r>
            <a:r>
              <a:rPr lang="en-US" sz="2500" dirty="0">
                <a:solidFill>
                  <a:srgbClr val="660033"/>
                </a:solidFill>
              </a:rPr>
              <a:t>turned in new </a:t>
            </a:r>
            <a:r>
              <a:rPr lang="en-US" sz="2500" dirty="0" smtClean="0">
                <a:solidFill>
                  <a:srgbClr val="660033"/>
                </a:solidFill>
              </a:rPr>
              <a:t>directions</a:t>
            </a:r>
          </a:p>
        </p:txBody>
      </p:sp>
    </p:spTree>
    <p:extLst>
      <p:ext uri="{BB962C8B-B14F-4D97-AF65-F5344CB8AC3E}">
        <p14:creationId xmlns:p14="http://schemas.microsoft.com/office/powerpoint/2010/main" val="25161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0" y="-26255"/>
            <a:ext cx="9319429" cy="6941022"/>
            <a:chOff x="0" y="-73926"/>
            <a:chExt cx="9143999" cy="692282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574" t="-1" r="59403" b="8273"/>
            <a:stretch/>
          </p:blipFill>
          <p:spPr bwMode="auto">
            <a:xfrm rot="10800000">
              <a:off x="7216249" y="-46632"/>
              <a:ext cx="1927750" cy="6895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356" r="59403" b="8772"/>
            <a:stretch/>
          </p:blipFill>
          <p:spPr bwMode="auto">
            <a:xfrm>
              <a:off x="0" y="-73926"/>
              <a:ext cx="1759423" cy="6885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148" y="-46630"/>
              <a:ext cx="54864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 descr="http://satkaniablog.com/wp-content/uploads/2012/02/QUI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" y="1113"/>
            <a:ext cx="1600200" cy="168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8459" y="152400"/>
            <a:ext cx="5752942" cy="7571303"/>
          </a:xfrm>
          <a:prstGeom prst="rect">
            <a:avLst/>
          </a:prstGeom>
          <a:solidFill>
            <a:schemeClr val="accent6">
              <a:lumMod val="60000"/>
              <a:lumOff val="40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3300"/>
                </a:solidFill>
              </a:rPr>
              <a:t>Renaissance humanism stressed all but which of the following: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	a) </a:t>
            </a:r>
            <a:r>
              <a:rPr lang="en-US" dirty="0">
                <a:solidFill>
                  <a:srgbClr val="003300"/>
                </a:solidFill>
                <a:hlinkClick r:id="rId5" action="ppaction://hlinksldjump"/>
              </a:rPr>
              <a:t>The study and revival of the classics 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 smtClean="0">
                <a:solidFill>
                  <a:srgbClr val="003300"/>
                </a:solidFill>
              </a:rPr>
              <a:t>	b)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faith in the individual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 smtClean="0">
                <a:solidFill>
                  <a:srgbClr val="003300"/>
                </a:solidFill>
              </a:rPr>
              <a:t>	c)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grammar</a:t>
            </a:r>
            <a:r>
              <a:rPr lang="en-US" dirty="0">
                <a:solidFill>
                  <a:srgbClr val="003300"/>
                </a:solidFill>
                <a:hlinkClick r:id="rId5" action="ppaction://hlinksldjump"/>
              </a:rPr>
              <a:t>, rhetoric, history, literary studies </a:t>
            </a:r>
            <a:r>
              <a:rPr lang="en-US" dirty="0" smtClean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and </a:t>
            </a:r>
            <a:r>
              <a:rPr lang="en-US" dirty="0">
                <a:solidFill>
                  <a:srgbClr val="003300"/>
                </a:solidFill>
                <a:hlinkClick r:id="rId5" action="ppaction://hlinksldjump"/>
              </a:rPr>
              <a:t>moral philosophy 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 smtClean="0">
                <a:solidFill>
                  <a:srgbClr val="003300"/>
                </a:solidFill>
              </a:rPr>
              <a:t>	d) </a:t>
            </a:r>
            <a:r>
              <a:rPr lang="en-US" dirty="0" smtClean="0">
                <a:solidFill>
                  <a:srgbClr val="003300"/>
                </a:solidFill>
                <a:hlinkClick r:id="rId6" action="ppaction://hlinksldjump"/>
              </a:rPr>
              <a:t>rejecting Church practices and beliefs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 smtClean="0">
                <a:solidFill>
                  <a:srgbClr val="003300"/>
                </a:solidFill>
              </a:rPr>
              <a:t>2. Who is considered the greatest sculptor of the  Renaissance?</a:t>
            </a: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a)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Michelangelo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b) </a:t>
            </a:r>
            <a:r>
              <a:rPr lang="en-US" dirty="0" smtClean="0">
                <a:solidFill>
                  <a:srgbClr val="003300"/>
                </a:solidFill>
                <a:hlinkClick r:id="rId6" action="ppaction://hlinksldjump"/>
              </a:rPr>
              <a:t>Donatello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c)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Botticelli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d)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Leonardo DiCaprio</a:t>
            </a:r>
            <a:r>
              <a:rPr lang="en-US" dirty="0" smtClean="0">
                <a:solidFill>
                  <a:srgbClr val="003300"/>
                </a:solidFill>
              </a:rPr>
              <a:t>	 </a:t>
            </a:r>
          </a:p>
          <a:p>
            <a:r>
              <a:rPr lang="en-US" dirty="0" smtClean="0">
                <a:solidFill>
                  <a:srgbClr val="003300"/>
                </a:solidFill>
              </a:rPr>
              <a:t>3. Artists in the Renaissance:</a:t>
            </a: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a)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Painted solely religious subjects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b)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Worked only for the Church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c) </a:t>
            </a:r>
            <a:r>
              <a:rPr lang="en-US" dirty="0" smtClean="0">
                <a:solidFill>
                  <a:srgbClr val="003300"/>
                </a:solidFill>
                <a:hlinkClick r:id="rId6" action="ppaction://hlinksldjump"/>
              </a:rPr>
              <a:t>Experimented with new styles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d)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Favored abstract style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 smtClean="0">
                <a:solidFill>
                  <a:srgbClr val="003300"/>
                </a:solidFill>
              </a:rPr>
              <a:t>4. Renaissance in the 16</a:t>
            </a:r>
            <a:r>
              <a:rPr lang="en-US" baseline="30000" dirty="0" smtClean="0">
                <a:solidFill>
                  <a:srgbClr val="003300"/>
                </a:solidFill>
              </a:rPr>
              <a:t>th</a:t>
            </a:r>
            <a:r>
              <a:rPr lang="en-US" dirty="0" smtClean="0">
                <a:solidFill>
                  <a:srgbClr val="003300"/>
                </a:solidFill>
              </a:rPr>
              <a:t> century was centered in:</a:t>
            </a: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a)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Venice Beach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 smtClean="0">
                <a:solidFill>
                  <a:srgbClr val="003300"/>
                </a:solidFill>
              </a:rPr>
              <a:t>	b)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Florence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>
                <a:solidFill>
                  <a:srgbClr val="003300"/>
                </a:solidFill>
              </a:rPr>
              <a:t>	</a:t>
            </a:r>
            <a:r>
              <a:rPr lang="en-US" dirty="0" smtClean="0">
                <a:solidFill>
                  <a:srgbClr val="003300"/>
                </a:solidFill>
              </a:rPr>
              <a:t>c) </a:t>
            </a:r>
            <a:r>
              <a:rPr lang="en-US" dirty="0" smtClean="0">
                <a:solidFill>
                  <a:srgbClr val="003300"/>
                </a:solidFill>
                <a:hlinkClick r:id="rId6" action="ppaction://hlinksldjump"/>
              </a:rPr>
              <a:t>Rome</a:t>
            </a:r>
            <a:endParaRPr lang="en-US" dirty="0" smtClean="0">
              <a:solidFill>
                <a:srgbClr val="003300"/>
              </a:solidFill>
            </a:endParaRPr>
          </a:p>
          <a:p>
            <a:r>
              <a:rPr lang="en-US" dirty="0" smtClean="0">
                <a:solidFill>
                  <a:srgbClr val="003300"/>
                </a:solidFill>
              </a:rPr>
              <a:t>	d) </a:t>
            </a:r>
            <a:r>
              <a:rPr lang="en-US" dirty="0" smtClean="0">
                <a:solidFill>
                  <a:srgbClr val="003300"/>
                </a:solidFill>
                <a:hlinkClick r:id="rId5" action="ppaction://hlinksldjump"/>
              </a:rPr>
              <a:t>Milan</a:t>
            </a:r>
            <a:endParaRPr lang="en-US" dirty="0" smtClean="0">
              <a:solidFill>
                <a:srgbClr val="003300"/>
              </a:solidFill>
            </a:endParaRPr>
          </a:p>
          <a:p>
            <a:endParaRPr lang="en-US" dirty="0" smtClean="0">
              <a:solidFill>
                <a:srgbClr val="003300"/>
              </a:solidFill>
            </a:endParaRPr>
          </a:p>
          <a:p>
            <a:endParaRPr lang="en-US" dirty="0">
              <a:solidFill>
                <a:srgbClr val="003300"/>
              </a:solidFill>
            </a:endParaRPr>
          </a:p>
          <a:p>
            <a:pPr lvl="1"/>
            <a:endParaRPr lang="en-US" dirty="0" smtClean="0">
              <a:solidFill>
                <a:srgbClr val="003300"/>
              </a:solidFill>
            </a:endParaRPr>
          </a:p>
          <a:p>
            <a:pPr lvl="1"/>
            <a:endParaRPr lang="en-US" dirty="0">
              <a:solidFill>
                <a:srgbClr val="003300"/>
              </a:solidFill>
            </a:endParaRPr>
          </a:p>
        </p:txBody>
      </p:sp>
      <p:pic>
        <p:nvPicPr>
          <p:cNvPr id="21" name="Picture 4" descr="http://satkaniablog.com/wp-content/uploads/2012/02/QUI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249" y="-26255"/>
            <a:ext cx="1600200" cy="168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2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rena\AppData\Local\Microsoft\Windows\Temporary Internet Files\Content.IE5\2IV28WE2\MM900041090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23513"/>
            <a:ext cx="2057400" cy="19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8400" y="5715000"/>
            <a:ext cx="609600" cy="609600"/>
          </a:xfrm>
          <a:prstGeom prst="rect">
            <a:avLst/>
          </a:prstGeom>
        </p:spPr>
      </p:pic>
      <p:pic>
        <p:nvPicPr>
          <p:cNvPr id="3076" name="Picture 4" descr="http://i.123g.us/c/congrats_studentsandnewgrads/card/10267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238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6800" y="3962400"/>
            <a:ext cx="50292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7" action="ppaction://hlinksldjump"/>
              </a:rPr>
              <a:t>Next Question</a:t>
            </a:r>
            <a:endParaRPr lang="en-US" sz="3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700" dirty="0"/>
          </a:p>
          <a:p>
            <a:pPr algn="ctr"/>
            <a:r>
              <a:rPr lang="en-US" sz="3000" dirty="0" smtClean="0"/>
              <a:t>Or:</a:t>
            </a:r>
          </a:p>
          <a:p>
            <a:pPr algn="ctr"/>
            <a:endParaRPr lang="en-US" sz="800" dirty="0"/>
          </a:p>
          <a:p>
            <a:pPr algn="ctr"/>
            <a:r>
              <a:rPr lang="en-US" sz="3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8" action="ppaction://hlinksldjump"/>
              </a:rPr>
              <a:t>This is too easy, I’m Done!</a:t>
            </a:r>
            <a:endParaRPr lang="en-US" sz="3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1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5.media.tumblr.com/tumblr_m6wnecNK131qzs63fo1_128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" y="1828800"/>
            <a:ext cx="3043237" cy="3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304800"/>
            <a:ext cx="6400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Oops! Incorrect!</a:t>
            </a:r>
            <a:endParaRPr lang="en-US" sz="5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2781300"/>
            <a:ext cx="609600" cy="381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pic>
        <p:nvPicPr>
          <p:cNvPr id="4100" name="Picture 4" descr="https://encrypted-tbn0.gstatic.com/images?q=tbn:ANd9GcQLlhXf1lroZbL9a9qa5FqjuMJiU0m49HcQsUMQdpTwxfOvg-s8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3048000" cy="311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34200" y="4495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I’m Done!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710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2400" y="-26255"/>
            <a:ext cx="9319429" cy="6941022"/>
            <a:chOff x="0" y="-73926"/>
            <a:chExt cx="9143999" cy="692282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574" t="-1" r="59403" b="8273"/>
            <a:stretch/>
          </p:blipFill>
          <p:spPr bwMode="auto">
            <a:xfrm rot="10800000">
              <a:off x="7216249" y="-46632"/>
              <a:ext cx="1927750" cy="6895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356" r="59403" b="8772"/>
            <a:stretch/>
          </p:blipFill>
          <p:spPr bwMode="auto">
            <a:xfrm>
              <a:off x="0" y="-73926"/>
              <a:ext cx="1759423" cy="6885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148" y="-46630"/>
              <a:ext cx="54864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638459" y="2539784"/>
            <a:ext cx="5591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 pitchFamily="66" charset="0"/>
              </a:rPr>
              <a:t>The End</a:t>
            </a:r>
            <a:endParaRPr lang="en-US" sz="5000" b="1" dirty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5687"/>
            <a:ext cx="9174956" cy="6858000"/>
            <a:chOff x="0" y="5687"/>
            <a:chExt cx="9174956" cy="68580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772"/>
            <a:stretch/>
          </p:blipFill>
          <p:spPr bwMode="auto">
            <a:xfrm rot="10800000">
              <a:off x="30956" y="5687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87"/>
              <a:ext cx="5486400" cy="6858000"/>
            </a:xfrm>
            <a:prstGeom prst="rect">
              <a:avLst/>
            </a:prstGeom>
          </p:spPr>
        </p:pic>
      </p:grpSp>
      <p:sp>
        <p:nvSpPr>
          <p:cNvPr id="9" name="Round Diagonal Corner Rectangle 8"/>
          <p:cNvSpPr/>
          <p:nvPr/>
        </p:nvSpPr>
        <p:spPr>
          <a:xfrm>
            <a:off x="152400" y="1012686"/>
            <a:ext cx="7862377" cy="5408394"/>
          </a:xfrm>
          <a:prstGeom prst="round2DiagRect">
            <a:avLst/>
          </a:prstGeom>
          <a:solidFill>
            <a:srgbClr val="E6BE8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53566" y="-1143979"/>
            <a:ext cx="8283875" cy="7837181"/>
            <a:chOff x="-53566" y="-1143979"/>
            <a:chExt cx="8283875" cy="7837181"/>
          </a:xfrm>
        </p:grpSpPr>
        <p:grpSp>
          <p:nvGrpSpPr>
            <p:cNvPr id="14" name="Group 13"/>
            <p:cNvGrpSpPr/>
            <p:nvPr/>
          </p:nvGrpSpPr>
          <p:grpSpPr>
            <a:xfrm>
              <a:off x="-53566" y="6019800"/>
              <a:ext cx="8283875" cy="673402"/>
              <a:chOff x="1850064" y="3189767"/>
              <a:chExt cx="8021556" cy="673402"/>
            </a:xfrm>
          </p:grpSpPr>
          <p:sp>
            <p:nvSpPr>
              <p:cNvPr id="15" name="Chevron 14"/>
              <p:cNvSpPr/>
              <p:nvPr/>
            </p:nvSpPr>
            <p:spPr>
              <a:xfrm>
                <a:off x="1850065" y="3189767"/>
                <a:ext cx="7546989" cy="190021"/>
              </a:xfrm>
              <a:prstGeom prst="chevron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hevron 15"/>
              <p:cNvSpPr/>
              <p:nvPr/>
            </p:nvSpPr>
            <p:spPr>
              <a:xfrm>
                <a:off x="1850064" y="3673148"/>
                <a:ext cx="8021556" cy="190021"/>
              </a:xfrm>
              <a:prstGeom prst="chevron">
                <a:avLst>
                  <a:gd name="adj" fmla="val 488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Chevron 16"/>
              <p:cNvSpPr/>
              <p:nvPr/>
            </p:nvSpPr>
            <p:spPr>
              <a:xfrm>
                <a:off x="1850064" y="3431458"/>
                <a:ext cx="7786576" cy="190021"/>
              </a:xfrm>
              <a:prstGeom prst="chevron">
                <a:avLst>
                  <a:gd name="adj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 rot="16200000">
              <a:off x="4023356" y="2389572"/>
              <a:ext cx="7740503" cy="673402"/>
              <a:chOff x="1864355" y="3189768"/>
              <a:chExt cx="7740503" cy="673402"/>
            </a:xfrm>
          </p:grpSpPr>
          <p:sp>
            <p:nvSpPr>
              <p:cNvPr id="19" name="Chevron 18"/>
              <p:cNvSpPr/>
              <p:nvPr/>
            </p:nvSpPr>
            <p:spPr>
              <a:xfrm>
                <a:off x="2340529" y="3189768"/>
                <a:ext cx="7250039" cy="190021"/>
              </a:xfrm>
              <a:prstGeom prst="chevr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Chevron 19"/>
              <p:cNvSpPr/>
              <p:nvPr/>
            </p:nvSpPr>
            <p:spPr>
              <a:xfrm>
                <a:off x="1864355" y="3673149"/>
                <a:ext cx="7740502" cy="190021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Chevron 20"/>
              <p:cNvSpPr/>
              <p:nvPr/>
            </p:nvSpPr>
            <p:spPr>
              <a:xfrm>
                <a:off x="2096057" y="3431460"/>
                <a:ext cx="7508801" cy="190021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2994896791"/>
              </p:ext>
            </p:extLst>
          </p:nvPr>
        </p:nvGraphicFramePr>
        <p:xfrm>
          <a:off x="565318" y="1143000"/>
          <a:ext cx="6781800" cy="4111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024930" y="4895154"/>
            <a:ext cx="59627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C00000"/>
                </a:solidFill>
              </a:rPr>
              <a:t>Italy also had reminders of the Roman past—the </a:t>
            </a:r>
            <a:r>
              <a:rPr lang="en-US" sz="1600" dirty="0" smtClean="0">
                <a:solidFill>
                  <a:srgbClr val="C00000"/>
                </a:solidFill>
              </a:rPr>
              <a:t>roads, </a:t>
            </a:r>
            <a:r>
              <a:rPr lang="en-US" sz="1600" dirty="0">
                <a:solidFill>
                  <a:srgbClr val="C00000"/>
                </a:solidFill>
              </a:rPr>
              <a:t>the aqueducts, the public </a:t>
            </a:r>
            <a:r>
              <a:rPr lang="en-US" sz="1600" dirty="0" smtClean="0">
                <a:solidFill>
                  <a:srgbClr val="C00000"/>
                </a:solidFill>
              </a:rPr>
              <a:t>buildings and monuments—which </a:t>
            </a:r>
            <a:r>
              <a:rPr lang="en-US" sz="1600" dirty="0">
                <a:solidFill>
                  <a:srgbClr val="C00000"/>
                </a:solidFill>
              </a:rPr>
              <a:t>contributed </a:t>
            </a:r>
            <a:r>
              <a:rPr lang="en-US" sz="1600" dirty="0" smtClean="0">
                <a:solidFill>
                  <a:srgbClr val="C00000"/>
                </a:solidFill>
              </a:rPr>
              <a:t>towards a new respect </a:t>
            </a:r>
            <a:r>
              <a:rPr lang="en-US" sz="1600" dirty="0">
                <a:solidFill>
                  <a:srgbClr val="C00000"/>
                </a:solidFill>
              </a:rPr>
              <a:t>and admiration for the classical </a:t>
            </a:r>
            <a:r>
              <a:rPr lang="en-US" sz="1600" dirty="0" smtClean="0">
                <a:solidFill>
                  <a:srgbClr val="C00000"/>
                </a:solidFill>
              </a:rPr>
              <a:t>age (“Focus on Florence”)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0518" y="3048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/>
                <a:latin typeface="Lucida Calligraphy" pitchFamily="66" charset="0"/>
              </a:rPr>
              <a:t>Why Florence, Italy?</a:t>
            </a:r>
            <a:endParaRPr lang="en-US" sz="4000" b="1" dirty="0">
              <a:ln w="50800"/>
              <a:latin typeface="Lucida Calligraphy" pitchFamily="66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1720130" y="4912624"/>
            <a:ext cx="304800" cy="268975"/>
          </a:xfrm>
          <a:prstGeom prst="star5">
            <a:avLst>
              <a:gd name="adj" fmla="val 1985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997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23883" y="-10236"/>
            <a:ext cx="9167883" cy="6873923"/>
            <a:chOff x="-23883" y="-10236"/>
            <a:chExt cx="9167883" cy="687392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236"/>
              <a:ext cx="6324600" cy="6858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84" r="59661" b="8772"/>
            <a:stretch/>
          </p:blipFill>
          <p:spPr bwMode="auto">
            <a:xfrm rot="16200000">
              <a:off x="2297373" y="2326944"/>
              <a:ext cx="2215487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04" r="59662" b="8772"/>
            <a:stretch/>
          </p:blipFill>
          <p:spPr bwMode="auto">
            <a:xfrm rot="10800000">
              <a:off x="6324600" y="5687"/>
              <a:ext cx="28194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-590267" y="127370"/>
            <a:ext cx="730041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500" b="1" dirty="0" smtClean="0">
                <a:ln w="50800"/>
                <a:latin typeface="Lucida Calligraphy" pitchFamily="66" charset="0"/>
              </a:rPr>
              <a:t> The</a:t>
            </a:r>
            <a:r>
              <a:rPr lang="en-US" sz="3600" b="1" dirty="0" smtClean="0">
                <a:ln w="50800"/>
                <a:latin typeface="Lucida Calligraphy" pitchFamily="66" charset="0"/>
              </a:rPr>
              <a:t> Literary Renaissance</a:t>
            </a:r>
            <a:endParaRPr lang="en-US" sz="3600" b="1" dirty="0">
              <a:ln w="50800"/>
              <a:latin typeface="Lucida Calligraphy" pitchFamily="66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225829" y="984913"/>
            <a:ext cx="7163085" cy="5187287"/>
          </a:xfrm>
          <a:prstGeom prst="round2DiagRect">
            <a:avLst/>
          </a:prstGeom>
          <a:solidFill>
            <a:srgbClr val="E6BE8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8831" y="1219199"/>
            <a:ext cx="69000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660033"/>
                </a:solidFill>
              </a:rPr>
              <a:t>2 related developments: the </a:t>
            </a:r>
            <a:r>
              <a:rPr lang="en-US" sz="2500" dirty="0">
                <a:solidFill>
                  <a:srgbClr val="660033"/>
                </a:solidFill>
              </a:rPr>
              <a:t>establishment of an Italian </a:t>
            </a:r>
            <a:r>
              <a:rPr lang="en-US" sz="25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vernacular</a:t>
            </a:r>
            <a:r>
              <a:rPr lang="en-US" sz="2500" dirty="0">
                <a:solidFill>
                  <a:srgbClr val="FF6600"/>
                </a:solidFill>
              </a:rPr>
              <a:t> </a:t>
            </a:r>
            <a:r>
              <a:rPr lang="en-US" sz="2500" dirty="0">
                <a:solidFill>
                  <a:srgbClr val="660033"/>
                </a:solidFill>
              </a:rPr>
              <a:t>(a national language) </a:t>
            </a:r>
            <a:r>
              <a:rPr lang="en-US" sz="2500" dirty="0" smtClean="0">
                <a:solidFill>
                  <a:srgbClr val="660033"/>
                </a:solidFill>
              </a:rPr>
              <a:t>and the </a:t>
            </a:r>
            <a:r>
              <a:rPr lang="en-US" sz="2500" dirty="0">
                <a:solidFill>
                  <a:srgbClr val="660033"/>
                </a:solidFill>
              </a:rPr>
              <a:t>development of </a:t>
            </a:r>
            <a:r>
              <a:rPr lang="en-US" sz="25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Humanism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660033"/>
                </a:solidFill>
              </a:rPr>
              <a:t>During Middle Ages language was </a:t>
            </a:r>
            <a:r>
              <a:rPr lang="en-US" sz="2500" dirty="0">
                <a:solidFill>
                  <a:srgbClr val="660033"/>
                </a:solidFill>
              </a:rPr>
              <a:t>Latin, </a:t>
            </a:r>
            <a:r>
              <a:rPr lang="en-US" sz="2500" dirty="0" smtClean="0">
                <a:solidFill>
                  <a:srgbClr val="660033"/>
                </a:solidFill>
              </a:rPr>
              <a:t>yet beginnings </a:t>
            </a:r>
            <a:r>
              <a:rPr lang="en-US" sz="2500" dirty="0">
                <a:solidFill>
                  <a:srgbClr val="660033"/>
                </a:solidFill>
              </a:rPr>
              <a:t>of </a:t>
            </a:r>
            <a:r>
              <a:rPr lang="en-US" sz="2500" dirty="0" smtClean="0">
                <a:solidFill>
                  <a:srgbClr val="660033"/>
                </a:solidFill>
              </a:rPr>
              <a:t>literatures </a:t>
            </a:r>
            <a:r>
              <a:rPr lang="en-US" sz="2500" dirty="0">
                <a:solidFill>
                  <a:srgbClr val="660033"/>
                </a:solidFill>
              </a:rPr>
              <a:t>that were written in vernacular </a:t>
            </a:r>
            <a:r>
              <a:rPr lang="en-US" sz="2500" dirty="0" smtClean="0">
                <a:solidFill>
                  <a:srgbClr val="660033"/>
                </a:solidFill>
              </a:rPr>
              <a:t>languages started to appear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660033"/>
                </a:solidFill>
              </a:rPr>
              <a:t>The </a:t>
            </a:r>
            <a:r>
              <a:rPr lang="en-US" sz="2500" dirty="0">
                <a:solidFill>
                  <a:srgbClr val="660033"/>
                </a:solidFill>
              </a:rPr>
              <a:t>dialect </a:t>
            </a:r>
            <a:r>
              <a:rPr lang="en-US" sz="2500" dirty="0" smtClean="0">
                <a:solidFill>
                  <a:srgbClr val="660033"/>
                </a:solidFill>
              </a:rPr>
              <a:t>of Italian </a:t>
            </a:r>
            <a:r>
              <a:rPr lang="en-US" sz="2500" dirty="0">
                <a:solidFill>
                  <a:srgbClr val="660033"/>
                </a:solidFill>
              </a:rPr>
              <a:t>vernacular was Tuscan, which was the dialect of the area around </a:t>
            </a:r>
            <a:r>
              <a:rPr lang="en-US" sz="2500" dirty="0" smtClean="0">
                <a:solidFill>
                  <a:srgbClr val="660033"/>
                </a:solidFill>
              </a:rPr>
              <a:t>Florence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660033"/>
                </a:solidFill>
              </a:rPr>
              <a:t>This </a:t>
            </a:r>
            <a:r>
              <a:rPr lang="en-US" sz="2500" dirty="0">
                <a:solidFill>
                  <a:srgbClr val="660033"/>
                </a:solidFill>
              </a:rPr>
              <a:t>emergence was primarily due to the work of three writers: </a:t>
            </a:r>
            <a:r>
              <a:rPr lang="en-US" sz="25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Petrarch, Dante</a:t>
            </a:r>
            <a:r>
              <a:rPr lang="en-US" sz="2500" b="1" dirty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2500" dirty="0" smtClean="0">
                <a:solidFill>
                  <a:srgbClr val="660033"/>
                </a:solidFill>
              </a:rPr>
              <a:t>and</a:t>
            </a:r>
            <a:r>
              <a:rPr lang="en-US" sz="2500" b="1" dirty="0" smtClean="0">
                <a:ln w="1905"/>
                <a:solidFill>
                  <a:srgbClr val="FF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Boccaccio</a:t>
            </a:r>
            <a:endParaRPr lang="en-US" sz="2500" b="1" dirty="0">
              <a:ln w="1905"/>
              <a:solidFill>
                <a:srgbClr val="FF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 rot="16200000">
            <a:off x="3549718" y="2863210"/>
            <a:ext cx="8687780" cy="673402"/>
            <a:chOff x="1864355" y="3189768"/>
            <a:chExt cx="7740503" cy="673402"/>
          </a:xfrm>
        </p:grpSpPr>
        <p:sp>
          <p:nvSpPr>
            <p:cNvPr id="12" name="Chevron 11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1126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2400" y="-26255"/>
            <a:ext cx="9319429" cy="6941022"/>
            <a:chOff x="0" y="-73926"/>
            <a:chExt cx="9143999" cy="6922825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574" t="-1" r="59403" b="8273"/>
            <a:stretch/>
          </p:blipFill>
          <p:spPr bwMode="auto">
            <a:xfrm rot="10800000">
              <a:off x="7216249" y="-46632"/>
              <a:ext cx="1927750" cy="6895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356" r="59403" b="8772"/>
            <a:stretch/>
          </p:blipFill>
          <p:spPr bwMode="auto">
            <a:xfrm>
              <a:off x="0" y="-73926"/>
              <a:ext cx="1759423" cy="6885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148" y="-46630"/>
              <a:ext cx="54864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947649" y="152400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200" b="1" dirty="0" smtClean="0">
                <a:ln w="50800"/>
                <a:latin typeface="Lucida Calligraphy" pitchFamily="66" charset="0"/>
              </a:rPr>
              <a:t>Humanism</a:t>
            </a:r>
            <a:endParaRPr lang="en-US" sz="4200" b="1" dirty="0">
              <a:ln w="50800"/>
              <a:latin typeface="Lucida Calligraphy" pitchFamily="66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744190" y="1103114"/>
            <a:ext cx="7714010" cy="5243910"/>
          </a:xfrm>
          <a:prstGeom prst="round2DiagRect">
            <a:avLst/>
          </a:prstGeom>
          <a:solidFill>
            <a:srgbClr val="E6BE8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2874" y="1255162"/>
            <a:ext cx="74653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660033"/>
                </a:solidFill>
              </a:rPr>
              <a:t>The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study</a:t>
            </a:r>
            <a:r>
              <a:rPr lang="en-U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100" dirty="0">
                <a:solidFill>
                  <a:srgbClr val="660033"/>
                </a:solidFill>
              </a:rPr>
              <a:t>and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revival</a:t>
            </a:r>
            <a:r>
              <a:rPr lang="en-U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100" dirty="0">
                <a:solidFill>
                  <a:srgbClr val="660033"/>
                </a:solidFill>
              </a:rPr>
              <a:t>of the classics that originated from the </a:t>
            </a:r>
            <a:r>
              <a:rPr lang="en-US" sz="2100" dirty="0" smtClean="0">
                <a:solidFill>
                  <a:srgbClr val="660033"/>
                </a:solidFill>
              </a:rPr>
              <a:t>ancient </a:t>
            </a:r>
            <a:r>
              <a:rPr lang="en-US" sz="2100" dirty="0">
                <a:solidFill>
                  <a:srgbClr val="660033"/>
                </a:solidFill>
              </a:rPr>
              <a:t>Greeks and </a:t>
            </a:r>
            <a:r>
              <a:rPr lang="en-US" sz="2100" dirty="0" smtClean="0">
                <a:solidFill>
                  <a:srgbClr val="660033"/>
                </a:solidFill>
              </a:rPr>
              <a:t>Romans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660033"/>
                </a:solidFill>
              </a:rPr>
              <a:t>Stressed grammar</a:t>
            </a:r>
            <a:r>
              <a:rPr lang="en-US" sz="2100" dirty="0">
                <a:solidFill>
                  <a:srgbClr val="660033"/>
                </a:solidFill>
              </a:rPr>
              <a:t>, rhetoric, history, literary studies and moral </a:t>
            </a:r>
            <a:r>
              <a:rPr lang="en-US" sz="2100" dirty="0" smtClean="0">
                <a:solidFill>
                  <a:srgbClr val="660033"/>
                </a:solidFill>
              </a:rPr>
              <a:t>philosophy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660033"/>
                </a:solidFill>
              </a:rPr>
              <a:t>Faith </a:t>
            </a:r>
            <a:r>
              <a:rPr lang="en-US" sz="2100" dirty="0">
                <a:solidFill>
                  <a:srgbClr val="660033"/>
                </a:solidFill>
              </a:rPr>
              <a:t>in the </a:t>
            </a:r>
            <a:r>
              <a:rPr lang="en-US" sz="2100" dirty="0" smtClean="0">
                <a:solidFill>
                  <a:srgbClr val="660033"/>
                </a:solidFill>
              </a:rPr>
              <a:t>individual was </a:t>
            </a:r>
            <a:r>
              <a:rPr lang="en-US" sz="2100" dirty="0">
                <a:solidFill>
                  <a:srgbClr val="660033"/>
                </a:solidFill>
              </a:rPr>
              <a:t>a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huge</a:t>
            </a:r>
            <a:r>
              <a:rPr lang="en-U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100" dirty="0">
                <a:solidFill>
                  <a:srgbClr val="660033"/>
                </a:solidFill>
              </a:rPr>
              <a:t>transformation from </a:t>
            </a:r>
            <a:r>
              <a:rPr lang="en-US" sz="2100" dirty="0" smtClean="0">
                <a:solidFill>
                  <a:srgbClr val="660033"/>
                </a:solidFill>
              </a:rPr>
              <a:t>passivity </a:t>
            </a:r>
            <a:r>
              <a:rPr lang="en-US" sz="2100" dirty="0">
                <a:solidFill>
                  <a:srgbClr val="660033"/>
                </a:solidFill>
              </a:rPr>
              <a:t>and dependence on the </a:t>
            </a:r>
            <a:r>
              <a:rPr lang="en-US" sz="2100" dirty="0" smtClean="0">
                <a:solidFill>
                  <a:srgbClr val="660033"/>
                </a:solidFill>
              </a:rPr>
              <a:t>church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660033"/>
                </a:solidFill>
              </a:rPr>
              <a:t>Goal was not to condemn Church doctrines or beliefs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660033"/>
                </a:solidFill>
              </a:rPr>
              <a:t>Some humanists </a:t>
            </a:r>
            <a:r>
              <a:rPr lang="en-US" sz="2100" dirty="0">
                <a:solidFill>
                  <a:srgbClr val="660033"/>
                </a:solidFill>
              </a:rPr>
              <a:t>were </a:t>
            </a:r>
            <a:r>
              <a:rPr lang="en-US" sz="2100" dirty="0" smtClean="0">
                <a:solidFill>
                  <a:srgbClr val="660033"/>
                </a:solidFill>
              </a:rPr>
              <a:t>hired </a:t>
            </a:r>
            <a:r>
              <a:rPr lang="en-US" sz="2100" dirty="0">
                <a:solidFill>
                  <a:srgbClr val="660033"/>
                </a:solidFill>
              </a:rPr>
              <a:t>to write official correspondence and </a:t>
            </a:r>
            <a:r>
              <a:rPr lang="en-US" sz="2100" dirty="0" smtClean="0">
                <a:solidFill>
                  <a:srgbClr val="660033"/>
                </a:solidFill>
              </a:rPr>
              <a:t>propaganda for the Pope</a:t>
            </a:r>
            <a:endParaRPr lang="en-US" sz="2100" dirty="0">
              <a:solidFill>
                <a:srgbClr val="660033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660033"/>
                </a:solidFill>
              </a:rPr>
              <a:t> But was also declared </a:t>
            </a:r>
            <a:r>
              <a:rPr lang="en-US" sz="21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“a dangerous doctrine”</a:t>
            </a:r>
            <a:r>
              <a:rPr lang="en-US" sz="2100" dirty="0">
                <a:solidFill>
                  <a:srgbClr val="660033"/>
                </a:solidFill>
              </a:rPr>
              <a:t> by the Church ("Humanism</a:t>
            </a:r>
            <a:r>
              <a:rPr lang="en-US" sz="2100" dirty="0" smtClean="0">
                <a:solidFill>
                  <a:srgbClr val="660033"/>
                </a:solidFill>
              </a:rPr>
              <a:t>")</a:t>
            </a:r>
            <a:endParaRPr lang="en-US" sz="2100" dirty="0" smtClean="0">
              <a:solidFill>
                <a:srgbClr val="660033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660033"/>
                </a:solidFill>
              </a:rPr>
              <a:t>Influenced literature, the writing history, education, and style of life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100" dirty="0" smtClean="0">
                <a:solidFill>
                  <a:srgbClr val="660033"/>
                </a:solidFill>
              </a:rPr>
              <a:t>Greatest </a:t>
            </a:r>
            <a:r>
              <a:rPr lang="en-US" sz="21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influence</a:t>
            </a:r>
            <a:r>
              <a:rPr lang="en-US" sz="2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100" dirty="0" smtClean="0">
                <a:solidFill>
                  <a:srgbClr val="660033"/>
                </a:solidFill>
              </a:rPr>
              <a:t>on Italian </a:t>
            </a:r>
            <a:r>
              <a:rPr lang="en-US" sz="2100" dirty="0">
                <a:solidFill>
                  <a:srgbClr val="660033"/>
                </a:solidFill>
              </a:rPr>
              <a:t>Renaissance </a:t>
            </a:r>
            <a:r>
              <a:rPr lang="en-US" sz="2100" dirty="0" smtClean="0">
                <a:solidFill>
                  <a:srgbClr val="660033"/>
                </a:solidFill>
              </a:rPr>
              <a:t>art, its </a:t>
            </a:r>
            <a:r>
              <a:rPr lang="en-US" sz="2100" dirty="0">
                <a:solidFill>
                  <a:srgbClr val="660033"/>
                </a:solidFill>
              </a:rPr>
              <a:t>style and subject matter, </a:t>
            </a:r>
            <a:r>
              <a:rPr lang="en-US" sz="2100" dirty="0" smtClean="0">
                <a:solidFill>
                  <a:srgbClr val="660033"/>
                </a:solidFill>
              </a:rPr>
              <a:t>and variety </a:t>
            </a:r>
            <a:r>
              <a:rPr lang="en-US" sz="2100" dirty="0">
                <a:solidFill>
                  <a:srgbClr val="660033"/>
                </a:solidFill>
              </a:rPr>
              <a:t>of </a:t>
            </a:r>
            <a:r>
              <a:rPr lang="en-US" sz="2100" dirty="0" smtClean="0">
                <a:solidFill>
                  <a:srgbClr val="660033"/>
                </a:solidFill>
              </a:rPr>
              <a:t>production </a:t>
            </a:r>
            <a:r>
              <a:rPr lang="en-US" dirty="0" smtClean="0">
                <a:solidFill>
                  <a:srgbClr val="660033"/>
                </a:solidFill>
              </a:rPr>
              <a:t>(“The Renaissance Humanists”)</a:t>
            </a:r>
            <a:endParaRPr lang="en-US" dirty="0" smtClean="0">
              <a:solidFill>
                <a:srgbClr val="6600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56907" y="-1249216"/>
            <a:ext cx="3052380" cy="2259393"/>
            <a:chOff x="9362435" y="-1116393"/>
            <a:chExt cx="3052380" cy="2259393"/>
          </a:xfrm>
        </p:grpSpPr>
        <p:grpSp>
          <p:nvGrpSpPr>
            <p:cNvPr id="21" name="Group 20"/>
            <p:cNvGrpSpPr/>
            <p:nvPr/>
          </p:nvGrpSpPr>
          <p:grpSpPr>
            <a:xfrm>
              <a:off x="9362435" y="469596"/>
              <a:ext cx="3052380" cy="673404"/>
              <a:chOff x="6668695" y="3189766"/>
              <a:chExt cx="2955724" cy="673404"/>
            </a:xfrm>
          </p:grpSpPr>
          <p:sp>
            <p:nvSpPr>
              <p:cNvPr id="26" name="Chevron 25"/>
              <p:cNvSpPr/>
              <p:nvPr/>
            </p:nvSpPr>
            <p:spPr>
              <a:xfrm>
                <a:off x="6668695" y="3189766"/>
                <a:ext cx="2728359" cy="190023"/>
              </a:xfrm>
              <a:prstGeom prst="chevron">
                <a:avLst>
                  <a:gd name="adj" fmla="val 0"/>
                </a:avLst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Chevron 26"/>
              <p:cNvSpPr/>
              <p:nvPr/>
            </p:nvSpPr>
            <p:spPr>
              <a:xfrm>
                <a:off x="7136769" y="3673148"/>
                <a:ext cx="2487650" cy="190022"/>
              </a:xfrm>
              <a:prstGeom prst="chevron">
                <a:avLst>
                  <a:gd name="adj" fmla="val 4886"/>
                </a:avLst>
              </a:prstGeom>
              <a:solidFill>
                <a:schemeClr val="accent1">
                  <a:lumMod val="60000"/>
                  <a:lumOff val="40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Chevron 27"/>
              <p:cNvSpPr/>
              <p:nvPr/>
            </p:nvSpPr>
            <p:spPr>
              <a:xfrm>
                <a:off x="6902734" y="3446190"/>
                <a:ext cx="2610307" cy="190021"/>
              </a:xfrm>
              <a:prstGeom prst="chevron">
                <a:avLst>
                  <a:gd name="adj" fmla="val 0"/>
                </a:avLst>
              </a:prstGeom>
              <a:solidFill>
                <a:schemeClr val="accent1">
                  <a:lumMod val="20000"/>
                  <a:lumOff val="80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 rot="16200000">
              <a:off x="8575395" y="-329353"/>
              <a:ext cx="2247481" cy="673402"/>
              <a:chOff x="1864355" y="3189768"/>
              <a:chExt cx="2247481" cy="673402"/>
            </a:xfrm>
          </p:grpSpPr>
          <p:sp>
            <p:nvSpPr>
              <p:cNvPr id="23" name="Chevron 22"/>
              <p:cNvSpPr/>
              <p:nvPr/>
            </p:nvSpPr>
            <p:spPr>
              <a:xfrm>
                <a:off x="2340529" y="3189768"/>
                <a:ext cx="1771307" cy="183317"/>
              </a:xfrm>
              <a:prstGeom prst="chevron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Chevron 23"/>
              <p:cNvSpPr/>
              <p:nvPr/>
            </p:nvSpPr>
            <p:spPr>
              <a:xfrm>
                <a:off x="1864355" y="3673149"/>
                <a:ext cx="2171431" cy="190021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Chevron 24"/>
              <p:cNvSpPr/>
              <p:nvPr/>
            </p:nvSpPr>
            <p:spPr>
              <a:xfrm>
                <a:off x="2096057" y="3431460"/>
                <a:ext cx="1939729" cy="189047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282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5687"/>
            <a:ext cx="9174956" cy="6858000"/>
            <a:chOff x="0" y="5687"/>
            <a:chExt cx="9174956" cy="6858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772"/>
            <a:stretch/>
          </p:blipFill>
          <p:spPr bwMode="auto">
            <a:xfrm rot="10800000">
              <a:off x="30956" y="5687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87"/>
              <a:ext cx="5486400" cy="685800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-961638" y="356504"/>
            <a:ext cx="10486638" cy="673402"/>
            <a:chOff x="1864355" y="3189768"/>
            <a:chExt cx="7740503" cy="673402"/>
          </a:xfrm>
        </p:grpSpPr>
        <p:sp>
          <p:nvSpPr>
            <p:cNvPr id="28" name="Chevron 27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Chevron 28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Chevron 29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15269180"/>
              </p:ext>
            </p:extLst>
          </p:nvPr>
        </p:nvGraphicFramePr>
        <p:xfrm>
          <a:off x="30956" y="889856"/>
          <a:ext cx="9036844" cy="5815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98292" y="1371600"/>
            <a:ext cx="5669508" cy="2899255"/>
          </a:xfrm>
          <a:prstGeom prst="rect">
            <a:avLst/>
          </a:prstGeom>
          <a:solidFill>
            <a:srgbClr val="E6BE8A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660033"/>
                </a:solidFill>
              </a:rPr>
              <a:t>First scholar of medieval time to recognize true significance of classical Latin prose and </a:t>
            </a:r>
            <a:r>
              <a:rPr lang="en-US" sz="1600" dirty="0" smtClean="0">
                <a:solidFill>
                  <a:srgbClr val="660033"/>
                </a:solidFill>
              </a:rPr>
              <a:t>poetry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60033"/>
                </a:solidFill>
              </a:rPr>
              <a:t>People could </a:t>
            </a:r>
            <a:r>
              <a:rPr lang="en-US" sz="1600" dirty="0">
                <a:solidFill>
                  <a:srgbClr val="660033"/>
                </a:solidFill>
              </a:rPr>
              <a:t>only improve by emulating ancients (Cicero, St. Augustine)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60033"/>
                </a:solidFill>
              </a:rPr>
              <a:t>Founded </a:t>
            </a:r>
            <a:r>
              <a:rPr lang="en-US" sz="1600" dirty="0">
                <a:solidFill>
                  <a:srgbClr val="660033"/>
                </a:solidFill>
              </a:rPr>
              <a:t>philology, the systematic and scientific study of all literary and linguistic </a:t>
            </a:r>
            <a:r>
              <a:rPr lang="en-US" sz="1600" dirty="0" smtClean="0">
                <a:solidFill>
                  <a:srgbClr val="660033"/>
                </a:solidFill>
              </a:rPr>
              <a:t>phenomena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60033"/>
                </a:solidFill>
              </a:rPr>
              <a:t>Got </a:t>
            </a:r>
            <a:r>
              <a:rPr lang="en-US" sz="1600" dirty="0">
                <a:solidFill>
                  <a:srgbClr val="660033"/>
                </a:solidFill>
              </a:rPr>
              <a:t>support for Humanism among the rich and powerful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60033"/>
                </a:solidFill>
              </a:rPr>
              <a:t>Passion </a:t>
            </a:r>
            <a:r>
              <a:rPr lang="en-US" sz="1600" dirty="0">
                <a:solidFill>
                  <a:srgbClr val="660033"/>
                </a:solidFill>
              </a:rPr>
              <a:t>for collecting ancient manuscripts 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dirty="0">
                <a:solidFill>
                  <a:srgbClr val="660033"/>
                </a:solidFill>
              </a:rPr>
              <a:t>Perception that the future of classical scholarship depended upon the recovery of Greek works</a:t>
            </a:r>
          </a:p>
          <a:p>
            <a:pPr marL="285750" indent="-2857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660033"/>
                </a:solidFill>
              </a:rPr>
              <a:t>Reconciliation </a:t>
            </a:r>
            <a:r>
              <a:rPr lang="en-US" sz="1600" dirty="0">
                <a:solidFill>
                  <a:srgbClr val="660033"/>
                </a:solidFill>
              </a:rPr>
              <a:t>between pagan and Christian ways of </a:t>
            </a:r>
            <a:r>
              <a:rPr lang="en-US" sz="1600" dirty="0" smtClean="0">
                <a:solidFill>
                  <a:srgbClr val="660033"/>
                </a:solidFill>
              </a:rPr>
              <a:t>thinking</a:t>
            </a:r>
            <a:endParaRPr lang="en-US" sz="1600" dirty="0">
              <a:solidFill>
                <a:srgbClr val="660033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09900" y="1997123"/>
            <a:ext cx="388392" cy="1"/>
          </a:xfrm>
          <a:prstGeom prst="straightConnector1">
            <a:avLst/>
          </a:prstGeom>
          <a:ln w="1905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53199" y="4724400"/>
            <a:ext cx="2212645" cy="2017574"/>
          </a:xfrm>
          <a:prstGeom prst="leftArrow">
            <a:avLst>
              <a:gd name="adj1" fmla="val 50000"/>
              <a:gd name="adj2" fmla="val 3096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Click </a:t>
            </a:r>
            <a:r>
              <a:rPr lang="en-US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ALL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Links!</a:t>
            </a:r>
          </a:p>
          <a:p>
            <a:pPr algn="ctr"/>
            <a:r>
              <a:rPr lang="en-US" sz="1200" b="1" u="sng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Everything like this a link (except for this </a:t>
            </a:r>
            <a:r>
              <a:rPr lang="en-US" sz="1200" b="1" u="sng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Wingdings" pitchFamily="2" charset="2"/>
              </a:rPr>
              <a:t>)</a:t>
            </a:r>
            <a:endParaRPr lang="en-US" sz="1200" b="1" u="sng" dirty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6096000"/>
            <a:ext cx="2590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33"/>
                </a:solidFill>
              </a:rPr>
              <a:t>Wrote: </a:t>
            </a:r>
            <a:r>
              <a:rPr lang="en-US" b="1" i="1" dirty="0" smtClean="0">
                <a:solidFill>
                  <a:srgbClr val="660033"/>
                </a:solidFill>
                <a:hlinkClick r:id="rId11"/>
              </a:rPr>
              <a:t>The Decameron</a:t>
            </a:r>
            <a:endParaRPr lang="en-US" b="1" i="1" dirty="0">
              <a:solidFill>
                <a:srgbClr val="66003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197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/>
                <a:latin typeface="Lucida Calligraphy" pitchFamily="66" charset="0"/>
              </a:rPr>
              <a:t>Famous Humanist</a:t>
            </a:r>
            <a:r>
              <a:rPr lang="en-US" sz="3600" b="1" dirty="0" smtClean="0">
                <a:ln w="50800"/>
                <a:latin typeface="Lucida Calligraphy" pitchFamily="66" charset="0"/>
              </a:rPr>
              <a:t>s</a:t>
            </a:r>
            <a:endParaRPr lang="en-US" sz="3600" b="1" dirty="0">
              <a:ln w="50800"/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994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772"/>
            <a:stretch/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7600" y="0"/>
              <a:ext cx="5486400" cy="685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947348" y="1524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 smtClean="0">
                <a:ln w="50800"/>
                <a:latin typeface="Lucida Calligraphy" pitchFamily="66" charset="0"/>
              </a:rPr>
              <a:t>Civic Humanism</a:t>
            </a:r>
            <a:endParaRPr lang="en-US" sz="4000" b="1" dirty="0">
              <a:ln w="50800"/>
              <a:latin typeface="Lucida Calligraphy" pitchFamily="66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961638" y="356504"/>
            <a:ext cx="1720456" cy="673402"/>
            <a:chOff x="1864355" y="3189768"/>
            <a:chExt cx="7726213" cy="673402"/>
          </a:xfrm>
        </p:grpSpPr>
        <p:sp>
          <p:nvSpPr>
            <p:cNvPr id="13" name="Chevron 12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1864355" y="3673149"/>
              <a:ext cx="5569724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2096062" y="3431460"/>
              <a:ext cx="6423407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5400000">
            <a:off x="-4104459" y="4644567"/>
            <a:ext cx="9056328" cy="670222"/>
            <a:chOff x="1949006" y="3192951"/>
            <a:chExt cx="8068866" cy="670222"/>
          </a:xfrm>
        </p:grpSpPr>
        <p:sp>
          <p:nvSpPr>
            <p:cNvPr id="17" name="Chevron 16"/>
            <p:cNvSpPr/>
            <p:nvPr/>
          </p:nvSpPr>
          <p:spPr>
            <a:xfrm>
              <a:off x="1949006" y="3192951"/>
              <a:ext cx="7165389" cy="186839"/>
            </a:xfrm>
            <a:prstGeom prst="chevron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Chevron 17"/>
            <p:cNvSpPr/>
            <p:nvPr/>
          </p:nvSpPr>
          <p:spPr>
            <a:xfrm>
              <a:off x="2379681" y="3673153"/>
              <a:ext cx="7638191" cy="190020"/>
            </a:xfrm>
            <a:prstGeom prst="chevron">
              <a:avLst/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Chevron 18"/>
            <p:cNvSpPr/>
            <p:nvPr/>
          </p:nvSpPr>
          <p:spPr>
            <a:xfrm>
              <a:off x="2164345" y="3431461"/>
              <a:ext cx="7403507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Round Diagonal Corner Rectangle 5"/>
          <p:cNvSpPr/>
          <p:nvPr/>
        </p:nvSpPr>
        <p:spPr>
          <a:xfrm>
            <a:off x="627865" y="905614"/>
            <a:ext cx="8077200" cy="5490865"/>
          </a:xfrm>
          <a:prstGeom prst="round2DiagRect">
            <a:avLst/>
          </a:prstGeom>
          <a:solidFill>
            <a:srgbClr val="E6BE8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0" y="1293255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lvl="4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660033"/>
                </a:solidFill>
              </a:rPr>
              <a:t>Stressed active</a:t>
            </a:r>
            <a:r>
              <a:rPr lang="en-US" sz="2400" dirty="0">
                <a:solidFill>
                  <a:srgbClr val="660033"/>
                </a:solidFill>
              </a:rPr>
              <a:t>, participatory, patriotic citizenship </a:t>
            </a:r>
            <a:r>
              <a:rPr lang="en-US" sz="2400" dirty="0" smtClean="0">
                <a:solidFill>
                  <a:srgbClr val="660033"/>
                </a:solidFill>
              </a:rPr>
              <a:t>+ ethos </a:t>
            </a:r>
            <a:r>
              <a:rPr lang="en-US" sz="2400" dirty="0">
                <a:solidFill>
                  <a:srgbClr val="660033"/>
                </a:solidFill>
              </a:rPr>
              <a:t>and educational </a:t>
            </a:r>
            <a:r>
              <a:rPr lang="en-US" sz="2400" dirty="0" smtClean="0">
                <a:solidFill>
                  <a:srgbClr val="660033"/>
                </a:solidFill>
              </a:rPr>
              <a:t>ideals </a:t>
            </a:r>
          </a:p>
          <a:p>
            <a:endParaRPr lang="en-US" sz="1200" dirty="0" smtClean="0">
              <a:solidFill>
                <a:srgbClr val="66003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660033"/>
                </a:solidFill>
              </a:rPr>
              <a:t>This </a:t>
            </a:r>
            <a:r>
              <a:rPr lang="en-US" sz="2400" dirty="0">
                <a:solidFill>
                  <a:srgbClr val="660033"/>
                </a:solidFill>
              </a:rPr>
              <a:t>movement </a:t>
            </a:r>
            <a:r>
              <a:rPr lang="en-US" sz="2400" dirty="0" smtClean="0">
                <a:solidFill>
                  <a:srgbClr val="660033"/>
                </a:solidFill>
              </a:rPr>
              <a:t>is taken </a:t>
            </a:r>
            <a:r>
              <a:rPr lang="en-US" sz="2400" dirty="0">
                <a:solidFill>
                  <a:srgbClr val="660033"/>
                </a:solidFill>
              </a:rPr>
              <a:t>as a </a:t>
            </a:r>
            <a:r>
              <a:rPr lang="en-US" sz="2400" dirty="0" smtClean="0">
                <a:solidFill>
                  <a:srgbClr val="660033"/>
                </a:solidFill>
              </a:rPr>
              <a:t>turning </a:t>
            </a:r>
            <a:r>
              <a:rPr lang="en-US" sz="2400" dirty="0">
                <a:solidFill>
                  <a:srgbClr val="660033"/>
                </a:solidFill>
              </a:rPr>
              <a:t>point away from medieval ways and towards liberating </a:t>
            </a:r>
            <a:r>
              <a:rPr lang="en-US" sz="2400" dirty="0" smtClean="0">
                <a:solidFill>
                  <a:srgbClr val="660033"/>
                </a:solidFill>
              </a:rPr>
              <a:t>modernity</a:t>
            </a:r>
          </a:p>
          <a:p>
            <a:endParaRPr lang="en-US" sz="1200" dirty="0">
              <a:solidFill>
                <a:srgbClr val="660033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660033"/>
                </a:solidFill>
              </a:rPr>
              <a:t>Differed from Petrarch’s contemplative life (isolation)</a:t>
            </a:r>
          </a:p>
          <a:p>
            <a:endParaRPr lang="en-US" sz="1200" dirty="0" smtClean="0">
              <a:solidFill>
                <a:srgbClr val="660033"/>
              </a:solidFill>
            </a:endParaRPr>
          </a:p>
          <a:p>
            <a:pPr marL="1651000" indent="-273050">
              <a:buFont typeface="Arial" pitchFamily="34" charset="0"/>
              <a:buChar char="•"/>
              <a:tabLst>
                <a:tab pos="5254625" algn="l"/>
                <a:tab pos="6291263" algn="l"/>
              </a:tabLst>
            </a:pPr>
            <a:r>
              <a:rPr lang="en-US" sz="2400" dirty="0" smtClean="0">
                <a:solidFill>
                  <a:srgbClr val="660033"/>
                </a:solidFill>
              </a:rPr>
              <a:t>Civic </a:t>
            </a:r>
            <a:r>
              <a:rPr lang="en-US" sz="2400" dirty="0">
                <a:solidFill>
                  <a:srgbClr val="660033"/>
                </a:solidFill>
              </a:rPr>
              <a:t>h</a:t>
            </a:r>
            <a:r>
              <a:rPr lang="en-US" sz="2400" dirty="0" smtClean="0">
                <a:solidFill>
                  <a:srgbClr val="660033"/>
                </a:solidFill>
              </a:rPr>
              <a:t>umanists felt only by participating in public affairs could one live a virtuous life</a:t>
            </a:r>
          </a:p>
          <a:p>
            <a:pPr>
              <a:tabLst>
                <a:tab pos="5254625" algn="l"/>
              </a:tabLst>
            </a:pPr>
            <a:endParaRPr lang="en-US" sz="1200" dirty="0" smtClean="0">
              <a:solidFill>
                <a:srgbClr val="660033"/>
              </a:solidFill>
            </a:endParaRPr>
          </a:p>
          <a:p>
            <a:pPr marL="1719263" indent="-177800">
              <a:buFont typeface="Arial" pitchFamily="34" charset="0"/>
              <a:buChar char="•"/>
              <a:tabLst>
                <a:tab pos="5254625" algn="l"/>
              </a:tabLst>
            </a:pPr>
            <a:r>
              <a:rPr lang="en-US" sz="2400" dirty="0" smtClean="0">
                <a:solidFill>
                  <a:srgbClr val="660033"/>
                </a:solidFill>
              </a:rPr>
              <a:t>Republican government best! Educated must use wisdom to help society– shown by ancients </a:t>
            </a:r>
            <a:endParaRPr lang="en-US" sz="2400" dirty="0">
              <a:solidFill>
                <a:srgbClr val="660033"/>
              </a:solidFill>
            </a:endParaRPr>
          </a:p>
        </p:txBody>
      </p:sp>
      <p:pic>
        <p:nvPicPr>
          <p:cNvPr id="3" name="Picture 2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8" b="97596" l="2353" r="94706">
                        <a14:foregroundMark x1="32941" y1="73077" x2="32941" y2="73077"/>
                        <a14:foregroundMark x1="15294" y1="37019" x2="15294" y2="37019"/>
                        <a14:foregroundMark x1="77647" y1="21154" x2="77647" y2="21154"/>
                        <a14:foregroundMark x1="46471" y1="5769" x2="46471" y2="5769"/>
                        <a14:foregroundMark x1="2353" y1="46635" x2="2353" y2="46635"/>
                        <a14:foregroundMark x1="50588" y1="93269" x2="50588" y2="93269"/>
                        <a14:foregroundMark x1="95294" y1="43750" x2="95294" y2="43750"/>
                        <a14:foregroundMark x1="48824" y1="97596" x2="48824" y2="97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20155"/>
            <a:ext cx="2073891" cy="2537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952" y="5971324"/>
            <a:ext cx="367124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solidFill>
                  <a:srgbClr val="CC3300"/>
                </a:solidFill>
              </a:rPr>
              <a:t>Who’s this? Click to Find Out!</a:t>
            </a:r>
            <a:endParaRPr lang="en-US" b="1" dirty="0">
              <a:ln w="11430"/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901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883" y="-10236"/>
            <a:ext cx="9167883" cy="6873923"/>
            <a:chOff x="-23883" y="-10236"/>
            <a:chExt cx="9167883" cy="68739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0236"/>
              <a:ext cx="63246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84" r="59661" b="8772"/>
            <a:stretch/>
          </p:blipFill>
          <p:spPr bwMode="auto">
            <a:xfrm rot="16200000">
              <a:off x="2297373" y="2326944"/>
              <a:ext cx="2215487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04" r="59662" b="8772"/>
            <a:stretch/>
          </p:blipFill>
          <p:spPr bwMode="auto">
            <a:xfrm rot="10800000">
              <a:off x="6324600" y="5687"/>
              <a:ext cx="28194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91875" y="-715930"/>
            <a:ext cx="10652324" cy="7382031"/>
            <a:chOff x="91875" y="-715930"/>
            <a:chExt cx="10652324" cy="7382031"/>
          </a:xfrm>
        </p:grpSpPr>
        <p:grpSp>
          <p:nvGrpSpPr>
            <p:cNvPr id="10" name="Group 9"/>
            <p:cNvGrpSpPr/>
            <p:nvPr/>
          </p:nvGrpSpPr>
          <p:grpSpPr>
            <a:xfrm rot="5400000">
              <a:off x="-3253269" y="2629214"/>
              <a:ext cx="7360510" cy="670221"/>
              <a:chOff x="1949007" y="3192952"/>
              <a:chExt cx="6557952" cy="670221"/>
            </a:xfrm>
          </p:grpSpPr>
          <p:sp>
            <p:nvSpPr>
              <p:cNvPr id="11" name="Chevron 10"/>
              <p:cNvSpPr/>
              <p:nvPr/>
            </p:nvSpPr>
            <p:spPr>
              <a:xfrm>
                <a:off x="1949007" y="3192952"/>
                <a:ext cx="6146453" cy="186839"/>
              </a:xfrm>
              <a:prstGeom prst="chevron">
                <a:avLst/>
              </a:prstGeom>
              <a:solidFill>
                <a:schemeClr val="bg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hevron 11"/>
              <p:cNvSpPr/>
              <p:nvPr/>
            </p:nvSpPr>
            <p:spPr>
              <a:xfrm>
                <a:off x="2379683" y="3673153"/>
                <a:ext cx="6127276" cy="190020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/>
            </p:nvSpPr>
            <p:spPr>
              <a:xfrm>
                <a:off x="2164346" y="3431463"/>
                <a:ext cx="6146452" cy="190022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91875" y="5995879"/>
              <a:ext cx="10652324" cy="670222"/>
              <a:chOff x="1949007" y="3192951"/>
              <a:chExt cx="8068865" cy="670222"/>
            </a:xfrm>
          </p:grpSpPr>
          <p:sp>
            <p:nvSpPr>
              <p:cNvPr id="15" name="Chevron 14"/>
              <p:cNvSpPr/>
              <p:nvPr/>
            </p:nvSpPr>
            <p:spPr>
              <a:xfrm>
                <a:off x="2315156" y="3192951"/>
                <a:ext cx="6799239" cy="186839"/>
              </a:xfrm>
              <a:prstGeom prst="chevron">
                <a:avLst/>
              </a:prstGeom>
              <a:solidFill>
                <a:schemeClr val="bg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Chevron 15"/>
              <p:cNvSpPr/>
              <p:nvPr/>
            </p:nvSpPr>
            <p:spPr>
              <a:xfrm>
                <a:off x="1949007" y="3673153"/>
                <a:ext cx="8068865" cy="190020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Chevron 16"/>
              <p:cNvSpPr/>
              <p:nvPr/>
            </p:nvSpPr>
            <p:spPr>
              <a:xfrm>
                <a:off x="2164345" y="3431461"/>
                <a:ext cx="7403507" cy="190021"/>
              </a:xfrm>
              <a:prstGeom prst="chevron">
                <a:avLst/>
              </a:prstGeom>
              <a:solidFill>
                <a:schemeClr val="accent1">
                  <a:lumMod val="20000"/>
                  <a:lumOff val="8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Rounded Rectangle 7"/>
          <p:cNvSpPr/>
          <p:nvPr/>
        </p:nvSpPr>
        <p:spPr>
          <a:xfrm>
            <a:off x="381000" y="1066800"/>
            <a:ext cx="8305800" cy="5490865"/>
          </a:xfrm>
          <a:prstGeom prst="roundRect">
            <a:avLst/>
          </a:prstGeom>
          <a:solidFill>
            <a:srgbClr val="E6BE8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1295400"/>
            <a:ext cx="807720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660033"/>
                </a:solidFill>
              </a:rPr>
              <a:t>A </a:t>
            </a:r>
            <a:r>
              <a:rPr lang="en-US" sz="2000" dirty="0" smtClean="0">
                <a:solidFill>
                  <a:srgbClr val="660033"/>
                </a:solidFill>
              </a:rPr>
              <a:t>new, rigorous kind of classical scholarship arose </a:t>
            </a:r>
            <a:endParaRPr lang="en-US" sz="2000" dirty="0">
              <a:solidFill>
                <a:srgbClr val="660033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Guarino</a:t>
            </a:r>
            <a:r>
              <a:rPr lang="en-US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da Verona </a:t>
            </a:r>
            <a:r>
              <a:rPr lang="en-US" sz="2000" dirty="0" smtClean="0">
                <a:solidFill>
                  <a:srgbClr val="660033"/>
                </a:solidFill>
              </a:rPr>
              <a:t>and </a:t>
            </a:r>
            <a:r>
              <a:rPr lang="en-US" sz="2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Vittorino</a:t>
            </a:r>
            <a:r>
              <a:rPr lang="en-US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da </a:t>
            </a:r>
            <a:r>
              <a:rPr lang="en-US" sz="2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Feltre</a:t>
            </a:r>
            <a:r>
              <a:rPr lang="en-US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dirty="0" smtClean="0">
                <a:solidFill>
                  <a:srgbClr val="660033"/>
                </a:solidFill>
              </a:rPr>
              <a:t>both emphasized: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660033"/>
                </a:solidFill>
              </a:rPr>
              <a:t>T</a:t>
            </a:r>
            <a:r>
              <a:rPr lang="en-US" sz="2000" dirty="0" smtClean="0">
                <a:solidFill>
                  <a:srgbClr val="660033"/>
                </a:solidFill>
              </a:rPr>
              <a:t>he </a:t>
            </a:r>
            <a:r>
              <a:rPr lang="en-US" sz="2000" dirty="0">
                <a:solidFill>
                  <a:srgbClr val="660033"/>
                </a:solidFill>
              </a:rPr>
              <a:t>study of classical Latin and </a:t>
            </a:r>
            <a:r>
              <a:rPr lang="en-US" sz="2000" dirty="0" smtClean="0">
                <a:solidFill>
                  <a:srgbClr val="660033"/>
                </a:solidFill>
              </a:rPr>
              <a:t>Greek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660033"/>
                </a:solidFill>
              </a:rPr>
              <a:t>T</a:t>
            </a:r>
            <a:r>
              <a:rPr lang="en-US" sz="2000" dirty="0" smtClean="0">
                <a:solidFill>
                  <a:srgbClr val="660033"/>
                </a:solidFill>
              </a:rPr>
              <a:t>he </a:t>
            </a:r>
            <a:r>
              <a:rPr lang="en-US" sz="2000" dirty="0">
                <a:solidFill>
                  <a:srgbClr val="660033"/>
                </a:solidFill>
              </a:rPr>
              <a:t>well-rounded training of the mental, </a:t>
            </a:r>
            <a:r>
              <a:rPr lang="en-US" sz="2000" dirty="0" smtClean="0">
                <a:solidFill>
                  <a:srgbClr val="660033"/>
                </a:solidFill>
              </a:rPr>
              <a:t>moral, physical </a:t>
            </a:r>
            <a:r>
              <a:rPr lang="en-US" sz="2000" dirty="0">
                <a:solidFill>
                  <a:srgbClr val="660033"/>
                </a:solidFill>
              </a:rPr>
              <a:t>aspects of their </a:t>
            </a:r>
            <a:r>
              <a:rPr lang="en-US" sz="2000" dirty="0" smtClean="0">
                <a:solidFill>
                  <a:srgbClr val="660033"/>
                </a:solidFill>
              </a:rPr>
              <a:t>pupils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660033"/>
                </a:solidFill>
              </a:rPr>
              <a:t>P</a:t>
            </a:r>
            <a:r>
              <a:rPr lang="en-US" sz="2000" dirty="0" smtClean="0">
                <a:solidFill>
                  <a:srgbClr val="660033"/>
                </a:solidFill>
              </a:rPr>
              <a:t>reparation </a:t>
            </a:r>
            <a:r>
              <a:rPr lang="en-US" sz="2000" dirty="0">
                <a:solidFill>
                  <a:srgbClr val="660033"/>
                </a:solidFill>
              </a:rPr>
              <a:t>for public </a:t>
            </a:r>
            <a:r>
              <a:rPr lang="en-US" sz="2000" dirty="0" smtClean="0">
                <a:solidFill>
                  <a:srgbClr val="660033"/>
                </a:solidFill>
              </a:rPr>
              <a:t>life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0033"/>
                </a:solidFill>
              </a:rPr>
              <a:t>Would have agreed </a:t>
            </a:r>
            <a:r>
              <a:rPr lang="en-US" sz="2000" dirty="0">
                <a:solidFill>
                  <a:srgbClr val="660033"/>
                </a:solidFill>
              </a:rPr>
              <a:t>that a humanistic, or liberal, education was </a:t>
            </a:r>
            <a:r>
              <a:rPr lang="en-US" sz="2000" dirty="0" smtClean="0">
                <a:solidFill>
                  <a:srgbClr val="660033"/>
                </a:solidFill>
              </a:rPr>
              <a:t>highly </a:t>
            </a:r>
            <a:r>
              <a:rPr lang="en-US" sz="2000" dirty="0">
                <a:solidFill>
                  <a:srgbClr val="660033"/>
                </a:solidFill>
              </a:rPr>
              <a:t>practical, since it fitted the pupil whatever his future profession to take his place in </a:t>
            </a:r>
            <a:r>
              <a:rPr lang="en-US" sz="2000" dirty="0" smtClean="0">
                <a:solidFill>
                  <a:srgbClr val="660033"/>
                </a:solidFill>
              </a:rPr>
              <a:t>society</a:t>
            </a:r>
          </a:p>
          <a:p>
            <a:pPr marL="341313" lvl="1" indent="-34131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0033"/>
                </a:solidFill>
              </a:rPr>
              <a:t>Humanistic </a:t>
            </a:r>
            <a:r>
              <a:rPr lang="en-US" sz="2000" dirty="0">
                <a:solidFill>
                  <a:srgbClr val="660033"/>
                </a:solidFill>
              </a:rPr>
              <a:t>education was not found </a:t>
            </a:r>
            <a:r>
              <a:rPr lang="en-US" sz="2000" dirty="0" smtClean="0">
                <a:solidFill>
                  <a:srgbClr val="660033"/>
                </a:solidFill>
              </a:rPr>
              <a:t>everywhere (Humanism itself wasn’t  the only intellectual activity of the time)</a:t>
            </a:r>
          </a:p>
          <a:p>
            <a:pPr marL="341313" lvl="1" indent="-341313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660033"/>
                </a:solidFill>
              </a:rPr>
              <a:t>Humanistic ideal would later </a:t>
            </a:r>
            <a:r>
              <a:rPr lang="en-US" sz="2000" dirty="0">
                <a:solidFill>
                  <a:srgbClr val="660033"/>
                </a:solidFill>
              </a:rPr>
              <a:t>set the pattern for education, especially higher </a:t>
            </a:r>
            <a:r>
              <a:rPr lang="en-US" sz="2000" dirty="0" smtClean="0">
                <a:solidFill>
                  <a:srgbClr val="660033"/>
                </a:solidFill>
              </a:rPr>
              <a:t>education</a:t>
            </a:r>
          </a:p>
          <a:p>
            <a:pPr marL="341313" lvl="1" indent="-341313">
              <a:buFont typeface="Arial" pitchFamily="34" charset="0"/>
              <a:buChar char="•"/>
            </a:pPr>
            <a:endParaRPr lang="en-US" sz="2000" dirty="0"/>
          </a:p>
          <a:p>
            <a:pPr marL="1371600" lvl="4"/>
            <a:r>
              <a:rPr lang="en-US" dirty="0" smtClean="0"/>
              <a:t>	    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</a:rPr>
              <a:t>Click to Learn More:</a:t>
            </a:r>
            <a:r>
              <a:rPr lang="en-US" sz="1500" dirty="0" smtClean="0"/>
              <a:t>			* All Italian 						Renaissance 						(Education pg. 						383-384)</a:t>
            </a:r>
          </a:p>
        </p:txBody>
      </p:sp>
      <p:pic>
        <p:nvPicPr>
          <p:cNvPr id="1026" name="Picture 2" descr="C:\Program Files (x86)\Microsoft Office\MEDIA\CAGCAT10\j0217698.wm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41629"/>
            <a:ext cx="1447642" cy="14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52400"/>
            <a:ext cx="7658100" cy="73866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200" b="1" dirty="0" smtClean="0">
                <a:ln w="50800"/>
                <a:latin typeface="Lucida Calligraphy" pitchFamily="66" charset="0"/>
              </a:rPr>
              <a:t>Humanism &amp; Education</a:t>
            </a:r>
          </a:p>
        </p:txBody>
      </p:sp>
    </p:spTree>
    <p:extLst>
      <p:ext uri="{BB962C8B-B14F-4D97-AF65-F5344CB8AC3E}">
        <p14:creationId xmlns:p14="http://schemas.microsoft.com/office/powerpoint/2010/main" val="2758098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10237"/>
            <a:ext cx="9156512" cy="6893257"/>
            <a:chOff x="0" y="-10237"/>
            <a:chExt cx="9156512" cy="689325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815E2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7000" y="-10236"/>
              <a:ext cx="6486099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84" r="59661" b="8772"/>
            <a:stretch/>
          </p:blipFill>
          <p:spPr bwMode="auto">
            <a:xfrm rot="16200000">
              <a:off x="4619768" y="2346277"/>
              <a:ext cx="2215487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504" r="59662" b="8772"/>
            <a:stretch/>
          </p:blipFill>
          <p:spPr bwMode="auto">
            <a:xfrm>
              <a:off x="0" y="-10237"/>
              <a:ext cx="2819400" cy="6893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304800" y="6019800"/>
            <a:ext cx="10015110" cy="673402"/>
            <a:chOff x="1850065" y="3189767"/>
            <a:chExt cx="7740502" cy="673402"/>
          </a:xfrm>
        </p:grpSpPr>
        <p:sp>
          <p:nvSpPr>
            <p:cNvPr id="13" name="Chevron 12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hevron 14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Round Single Corner Rectangle 7"/>
          <p:cNvSpPr/>
          <p:nvPr/>
        </p:nvSpPr>
        <p:spPr>
          <a:xfrm>
            <a:off x="609600" y="1143000"/>
            <a:ext cx="8077200" cy="5414665"/>
          </a:xfrm>
          <a:prstGeom prst="round1Rect">
            <a:avLst/>
          </a:prstGeom>
          <a:solidFill>
            <a:srgbClr val="E6BE8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45224" y="218364"/>
            <a:ext cx="69296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ucida Calligraphy" pitchFamily="66" charset="0"/>
              </a:rPr>
              <a:t>Society &amp; Behavior</a:t>
            </a:r>
            <a:endParaRPr lang="en-US" sz="3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ucida Calligraphy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447800"/>
            <a:ext cx="75438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Age of humanism and patronage replaced chivalry of the Middle Ages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New image of acceptable behavior emerged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This lifestyle was promoted in </a:t>
            </a:r>
          </a:p>
          <a:p>
            <a:pPr lvl="1"/>
            <a:r>
              <a:rPr lang="en-US" sz="2400" dirty="0" smtClean="0"/>
              <a:t>    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Castiglione’s</a:t>
            </a:r>
            <a:r>
              <a:rPr lang="en-US" sz="2400" dirty="0" smtClean="0"/>
              <a:t> </a:t>
            </a:r>
            <a:r>
              <a:rPr lang="en-US" sz="2400" b="1" i="1" dirty="0" smtClean="0">
                <a:hlinkClick r:id="rId6"/>
              </a:rPr>
              <a:t>The Courtier </a:t>
            </a:r>
            <a:endParaRPr lang="en-US" sz="2400" b="1" i="1" dirty="0" smtClean="0"/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Humanist education and redefined </a:t>
            </a:r>
          </a:p>
          <a:p>
            <a:pPr marL="285750" lvl="1" indent="-285750"/>
            <a:r>
              <a:rPr lang="en-US" sz="2400" dirty="0" smtClean="0"/>
              <a:t>    behavior was associated with upper </a:t>
            </a:r>
          </a:p>
          <a:p>
            <a:pPr marL="285750" lvl="1" indent="-285750"/>
            <a:r>
              <a:rPr lang="en-US" sz="2400" dirty="0" smtClean="0"/>
              <a:t>	class and wealthy elite</a:t>
            </a:r>
          </a:p>
          <a:p>
            <a:pPr marL="285750" lvl="1" indent="-285750">
              <a:buFont typeface="Arial" pitchFamily="34" charset="0"/>
              <a:buChar char="•"/>
            </a:pPr>
            <a:r>
              <a:rPr lang="en-US" sz="2400" dirty="0" smtClean="0"/>
              <a:t>Very few were actually literate and </a:t>
            </a:r>
          </a:p>
          <a:p>
            <a:pPr marL="0" lvl="1">
              <a:tabLst>
                <a:tab pos="287338" algn="l"/>
              </a:tabLst>
            </a:pPr>
            <a:r>
              <a:rPr lang="en-US" sz="2400" dirty="0" smtClean="0"/>
              <a:t>	only wealthy were influenced by </a:t>
            </a:r>
          </a:p>
          <a:p>
            <a:pPr marL="0" lvl="1">
              <a:tabLst>
                <a:tab pos="287338" algn="l"/>
              </a:tabLst>
            </a:pPr>
            <a:r>
              <a:rPr lang="en-US" sz="2400" dirty="0"/>
              <a:t>	</a:t>
            </a:r>
            <a:r>
              <a:rPr lang="en-US" sz="2400" dirty="0" smtClean="0"/>
              <a:t>Humanist advances</a:t>
            </a:r>
            <a:endParaRPr lang="en-US" sz="2200" dirty="0" smtClean="0"/>
          </a:p>
          <a:p>
            <a:pPr marL="742950" lvl="1" indent="-285750">
              <a:buFont typeface="Arial" pitchFamily="34" charset="0"/>
              <a:buChar char="•"/>
            </a:pPr>
            <a:endParaRPr lang="en-US" sz="2200" i="1" dirty="0"/>
          </a:p>
        </p:txBody>
      </p:sp>
      <p:pic>
        <p:nvPicPr>
          <p:cNvPr id="12" name="Picture 2" descr="http://eighthdaybooks.com/images/products/2009110616416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43973"/>
            <a:ext cx="24384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0378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1445</TotalTime>
  <Words>1621</Words>
  <Application>Microsoft Office PowerPoint</Application>
  <PresentationFormat>On-screen Show (4:3)</PresentationFormat>
  <Paragraphs>247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Book Antiqua</vt:lpstr>
      <vt:lpstr>Calibri</vt:lpstr>
      <vt:lpstr>Wingdings</vt:lpstr>
      <vt:lpstr>Lucida Calligraphy</vt:lpstr>
      <vt:lpstr>Hardcover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irena</dc:creator>
  <cp:lastModifiedBy>Irena Yang</cp:lastModifiedBy>
  <cp:revision>137</cp:revision>
  <dcterms:created xsi:type="dcterms:W3CDTF">2012-12-09T05:58:32Z</dcterms:created>
  <dcterms:modified xsi:type="dcterms:W3CDTF">2012-12-19T18:44:37Z</dcterms:modified>
  <cp:contentStatus/>
</cp:coreProperties>
</file>